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0"/>
  </p:notesMasterIdLst>
  <p:sldIdLst>
    <p:sldId id="256" r:id="rId3"/>
    <p:sldId id="257" r:id="rId4"/>
    <p:sldId id="258" r:id="rId5"/>
    <p:sldId id="267" r:id="rId6"/>
    <p:sldId id="268" r:id="rId7"/>
    <p:sldId id="269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A9"/>
    <a:srgbClr val="03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DFB99E-1EB3-409C-A85D-066E7A93B7B2}" v="6" dt="2026-06-03T16:00:49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Soledad  Huenchullan Arrue" userId="7e5d49bd-a124-4347-a1b5-11486d5362a0" providerId="ADAL" clId="{C1B42458-A03A-49B7-BCA6-539F074E8DF8}"/>
    <pc:docChg chg="custSel addSld modSld">
      <pc:chgData name="Carolina Soledad  Huenchullan Arrue" userId="7e5d49bd-a124-4347-a1b5-11486d5362a0" providerId="ADAL" clId="{C1B42458-A03A-49B7-BCA6-539F074E8DF8}" dt="2026-06-03T16:08:46.843" v="540" actId="14100"/>
      <pc:docMkLst>
        <pc:docMk/>
      </pc:docMkLst>
      <pc:sldChg chg="modSp mod">
        <pc:chgData name="Carolina Soledad  Huenchullan Arrue" userId="7e5d49bd-a124-4347-a1b5-11486d5362a0" providerId="ADAL" clId="{C1B42458-A03A-49B7-BCA6-539F074E8DF8}" dt="2026-06-03T15:48:21.533" v="101" actId="20577"/>
        <pc:sldMkLst>
          <pc:docMk/>
          <pc:sldMk cId="0" sldId="256"/>
        </pc:sldMkLst>
        <pc:spChg chg="mod">
          <ac:chgData name="Carolina Soledad  Huenchullan Arrue" userId="7e5d49bd-a124-4347-a1b5-11486d5362a0" providerId="ADAL" clId="{C1B42458-A03A-49B7-BCA6-539F074E8DF8}" dt="2026-06-03T15:48:21.533" v="101" actId="20577"/>
          <ac:spMkLst>
            <pc:docMk/>
            <pc:sldMk cId="0" sldId="256"/>
            <ac:spMk id="102" creationId="{00000000-0000-0000-0000-000000000000}"/>
          </ac:spMkLst>
        </pc:spChg>
      </pc:sldChg>
      <pc:sldChg chg="addSp delSp modSp mod">
        <pc:chgData name="Carolina Soledad  Huenchullan Arrue" userId="7e5d49bd-a124-4347-a1b5-11486d5362a0" providerId="ADAL" clId="{C1B42458-A03A-49B7-BCA6-539F074E8DF8}" dt="2026-06-03T15:49:58.635" v="182" actId="14100"/>
        <pc:sldMkLst>
          <pc:docMk/>
          <pc:sldMk cId="0" sldId="257"/>
        </pc:sldMkLst>
        <pc:spChg chg="del">
          <ac:chgData name="Carolina Soledad  Huenchullan Arrue" userId="7e5d49bd-a124-4347-a1b5-11486d5362a0" providerId="ADAL" clId="{C1B42458-A03A-49B7-BCA6-539F074E8DF8}" dt="2026-06-03T15:49:40.243" v="176" actId="478"/>
          <ac:spMkLst>
            <pc:docMk/>
            <pc:sldMk cId="0" sldId="257"/>
            <ac:spMk id="3" creationId="{00C18678-0CB1-6153-28EE-5188346CA0E6}"/>
          </ac:spMkLst>
        </pc:spChg>
        <pc:spChg chg="mod">
          <ac:chgData name="Carolina Soledad  Huenchullan Arrue" userId="7e5d49bd-a124-4347-a1b5-11486d5362a0" providerId="ADAL" clId="{C1B42458-A03A-49B7-BCA6-539F074E8DF8}" dt="2026-06-03T15:49:20.109" v="175" actId="20577"/>
          <ac:spMkLst>
            <pc:docMk/>
            <pc:sldMk cId="0" sldId="257"/>
            <ac:spMk id="111" creationId="{00000000-0000-0000-0000-000000000000}"/>
          </ac:spMkLst>
        </pc:spChg>
        <pc:picChg chg="add mod">
          <ac:chgData name="Carolina Soledad  Huenchullan Arrue" userId="7e5d49bd-a124-4347-a1b5-11486d5362a0" providerId="ADAL" clId="{C1B42458-A03A-49B7-BCA6-539F074E8DF8}" dt="2026-06-03T15:49:58.635" v="182" actId="14100"/>
          <ac:picMkLst>
            <pc:docMk/>
            <pc:sldMk cId="0" sldId="257"/>
            <ac:picMk id="2" creationId="{36CBF155-030D-B5C6-196D-0140F93BEB75}"/>
          </ac:picMkLst>
        </pc:picChg>
        <pc:picChg chg="del">
          <ac:chgData name="Carolina Soledad  Huenchullan Arrue" userId="7e5d49bd-a124-4347-a1b5-11486d5362a0" providerId="ADAL" clId="{C1B42458-A03A-49B7-BCA6-539F074E8DF8}" dt="2026-06-03T15:49:43.374" v="177" actId="478"/>
          <ac:picMkLst>
            <pc:docMk/>
            <pc:sldMk cId="0" sldId="257"/>
            <ac:picMk id="4" creationId="{3C25F7E1-EEFB-C9A8-A039-950D595C0CCD}"/>
          </ac:picMkLst>
        </pc:picChg>
      </pc:sldChg>
      <pc:sldChg chg="addSp delSp modSp mod">
        <pc:chgData name="Carolina Soledad  Huenchullan Arrue" userId="7e5d49bd-a124-4347-a1b5-11486d5362a0" providerId="ADAL" clId="{C1B42458-A03A-49B7-BCA6-539F074E8DF8}" dt="2026-06-03T15:51:09.663" v="244" actId="1076"/>
        <pc:sldMkLst>
          <pc:docMk/>
          <pc:sldMk cId="0" sldId="258"/>
        </pc:sldMkLst>
        <pc:spChg chg="del">
          <ac:chgData name="Carolina Soledad  Huenchullan Arrue" userId="7e5d49bd-a124-4347-a1b5-11486d5362a0" providerId="ADAL" clId="{C1B42458-A03A-49B7-BCA6-539F074E8DF8}" dt="2026-06-03T15:50:34.263" v="239" actId="478"/>
          <ac:spMkLst>
            <pc:docMk/>
            <pc:sldMk cId="0" sldId="258"/>
            <ac:spMk id="2" creationId="{6073A267-1796-B8AB-1BC3-8DC518E30C05}"/>
          </ac:spMkLst>
        </pc:spChg>
        <pc:spChg chg="mod">
          <ac:chgData name="Carolina Soledad  Huenchullan Arrue" userId="7e5d49bd-a124-4347-a1b5-11486d5362a0" providerId="ADAL" clId="{C1B42458-A03A-49B7-BCA6-539F074E8DF8}" dt="2026-06-03T15:50:23.185" v="238" actId="20577"/>
          <ac:spMkLst>
            <pc:docMk/>
            <pc:sldMk cId="0" sldId="258"/>
            <ac:spMk id="119" creationId="{00000000-0000-0000-0000-000000000000}"/>
          </ac:spMkLst>
        </pc:spChg>
        <pc:picChg chg="del">
          <ac:chgData name="Carolina Soledad  Huenchullan Arrue" userId="7e5d49bd-a124-4347-a1b5-11486d5362a0" providerId="ADAL" clId="{C1B42458-A03A-49B7-BCA6-539F074E8DF8}" dt="2026-06-03T15:50:36.825" v="240" actId="478"/>
          <ac:picMkLst>
            <pc:docMk/>
            <pc:sldMk cId="0" sldId="258"/>
            <ac:picMk id="3" creationId="{B3428818-F01A-2934-99AF-A7FB2637EE18}"/>
          </ac:picMkLst>
        </pc:picChg>
        <pc:picChg chg="add mod">
          <ac:chgData name="Carolina Soledad  Huenchullan Arrue" userId="7e5d49bd-a124-4347-a1b5-11486d5362a0" providerId="ADAL" clId="{C1B42458-A03A-49B7-BCA6-539F074E8DF8}" dt="2026-06-03T15:51:09.663" v="244" actId="1076"/>
          <ac:picMkLst>
            <pc:docMk/>
            <pc:sldMk cId="0" sldId="258"/>
            <ac:picMk id="4" creationId="{AE7525C1-E176-93BB-F37D-1930F6AACFB2}"/>
          </ac:picMkLst>
        </pc:picChg>
      </pc:sldChg>
      <pc:sldChg chg="addSp delSp modSp mod">
        <pc:chgData name="Carolina Soledad  Huenchullan Arrue" userId="7e5d49bd-a124-4347-a1b5-11486d5362a0" providerId="ADAL" clId="{C1B42458-A03A-49B7-BCA6-539F074E8DF8}" dt="2026-06-03T15:52:36.052" v="317" actId="14100"/>
        <pc:sldMkLst>
          <pc:docMk/>
          <pc:sldMk cId="424215705" sldId="267"/>
        </pc:sldMkLst>
        <pc:spChg chg="del">
          <ac:chgData name="Carolina Soledad  Huenchullan Arrue" userId="7e5d49bd-a124-4347-a1b5-11486d5362a0" providerId="ADAL" clId="{C1B42458-A03A-49B7-BCA6-539F074E8DF8}" dt="2026-06-03T15:51:24.927" v="245" actId="478"/>
          <ac:spMkLst>
            <pc:docMk/>
            <pc:sldMk cId="424215705" sldId="267"/>
            <ac:spMk id="2" creationId="{ED3C1480-9175-B695-4DD8-6DDE755F6D02}"/>
          </ac:spMkLst>
        </pc:spChg>
        <pc:spChg chg="mod">
          <ac:chgData name="Carolina Soledad  Huenchullan Arrue" userId="7e5d49bd-a124-4347-a1b5-11486d5362a0" providerId="ADAL" clId="{C1B42458-A03A-49B7-BCA6-539F074E8DF8}" dt="2026-06-03T15:52:08.327" v="313" actId="122"/>
          <ac:spMkLst>
            <pc:docMk/>
            <pc:sldMk cId="424215705" sldId="267"/>
            <ac:spMk id="119" creationId="{34F95B55-6B90-908A-AF2A-0E3956C6FA12}"/>
          </ac:spMkLst>
        </pc:spChg>
        <pc:picChg chg="add mod">
          <ac:chgData name="Carolina Soledad  Huenchullan Arrue" userId="7e5d49bd-a124-4347-a1b5-11486d5362a0" providerId="ADAL" clId="{C1B42458-A03A-49B7-BCA6-539F074E8DF8}" dt="2026-06-03T15:52:36.052" v="317" actId="14100"/>
          <ac:picMkLst>
            <pc:docMk/>
            <pc:sldMk cId="424215705" sldId="267"/>
            <ac:picMk id="3" creationId="{FD73272E-96FF-CD35-C95E-839FAC71481A}"/>
          </ac:picMkLst>
        </pc:picChg>
        <pc:picChg chg="del">
          <ac:chgData name="Carolina Soledad  Huenchullan Arrue" userId="7e5d49bd-a124-4347-a1b5-11486d5362a0" providerId="ADAL" clId="{C1B42458-A03A-49B7-BCA6-539F074E8DF8}" dt="2026-06-03T15:51:26.886" v="246" actId="478"/>
          <ac:picMkLst>
            <pc:docMk/>
            <pc:sldMk cId="424215705" sldId="267"/>
            <ac:picMk id="4" creationId="{5643D42A-B094-7345-432D-CC8D2D022B49}"/>
          </ac:picMkLst>
        </pc:picChg>
      </pc:sldChg>
      <pc:sldChg chg="addSp delSp modSp add mod">
        <pc:chgData name="Carolina Soledad  Huenchullan Arrue" userId="7e5d49bd-a124-4347-a1b5-11486d5362a0" providerId="ADAL" clId="{C1B42458-A03A-49B7-BCA6-539F074E8DF8}" dt="2026-06-03T16:05:44.491" v="430" actId="1076"/>
        <pc:sldMkLst>
          <pc:docMk/>
          <pc:sldMk cId="359444646" sldId="268"/>
        </pc:sldMkLst>
        <pc:spChg chg="add mod">
          <ac:chgData name="Carolina Soledad  Huenchullan Arrue" userId="7e5d49bd-a124-4347-a1b5-11486d5362a0" providerId="ADAL" clId="{C1B42458-A03A-49B7-BCA6-539F074E8DF8}" dt="2026-06-03T16:05:37.164" v="428" actId="1076"/>
          <ac:spMkLst>
            <pc:docMk/>
            <pc:sldMk cId="359444646" sldId="268"/>
            <ac:spMk id="2" creationId="{950BAA41-6B84-51EC-3935-023834BB246A}"/>
          </ac:spMkLst>
        </pc:spChg>
        <pc:spChg chg="mod">
          <ac:chgData name="Carolina Soledad  Huenchullan Arrue" userId="7e5d49bd-a124-4347-a1b5-11486d5362a0" providerId="ADAL" clId="{C1B42458-A03A-49B7-BCA6-539F074E8DF8}" dt="2026-06-03T15:59:58.172" v="411" actId="1076"/>
          <ac:spMkLst>
            <pc:docMk/>
            <pc:sldMk cId="359444646" sldId="268"/>
            <ac:spMk id="119" creationId="{749D92CF-5F06-6BF3-8BB7-E5C7165E6801}"/>
          </ac:spMkLst>
        </pc:spChg>
        <pc:picChg chg="del">
          <ac:chgData name="Carolina Soledad  Huenchullan Arrue" userId="7e5d49bd-a124-4347-a1b5-11486d5362a0" providerId="ADAL" clId="{C1B42458-A03A-49B7-BCA6-539F074E8DF8}" dt="2026-06-03T15:57:31.638" v="402" actId="478"/>
          <ac:picMkLst>
            <pc:docMk/>
            <pc:sldMk cId="359444646" sldId="268"/>
            <ac:picMk id="3" creationId="{8EDECCE8-7491-2689-EB31-345B12DE24EC}"/>
          </ac:picMkLst>
        </pc:picChg>
        <pc:picChg chg="add del mod">
          <ac:chgData name="Carolina Soledad  Huenchullan Arrue" userId="7e5d49bd-a124-4347-a1b5-11486d5362a0" providerId="ADAL" clId="{C1B42458-A03A-49B7-BCA6-539F074E8DF8}" dt="2026-06-03T16:04:59.803" v="422" actId="478"/>
          <ac:picMkLst>
            <pc:docMk/>
            <pc:sldMk cId="359444646" sldId="268"/>
            <ac:picMk id="4" creationId="{573260F8-3E92-2107-912C-992DC685564D}"/>
          </ac:picMkLst>
        </pc:picChg>
        <pc:picChg chg="add mod">
          <ac:chgData name="Carolina Soledad  Huenchullan Arrue" userId="7e5d49bd-a124-4347-a1b5-11486d5362a0" providerId="ADAL" clId="{C1B42458-A03A-49B7-BCA6-539F074E8DF8}" dt="2026-06-03T16:05:44.491" v="430" actId="1076"/>
          <ac:picMkLst>
            <pc:docMk/>
            <pc:sldMk cId="359444646" sldId="268"/>
            <ac:picMk id="6" creationId="{9A4359D9-76E9-D3B2-0529-5F54C4C325A3}"/>
          </ac:picMkLst>
        </pc:picChg>
      </pc:sldChg>
      <pc:sldChg chg="addSp delSp modSp add mod">
        <pc:chgData name="Carolina Soledad  Huenchullan Arrue" userId="7e5d49bd-a124-4347-a1b5-11486d5362a0" providerId="ADAL" clId="{C1B42458-A03A-49B7-BCA6-539F074E8DF8}" dt="2026-06-03T16:08:46.843" v="540" actId="14100"/>
        <pc:sldMkLst>
          <pc:docMk/>
          <pc:sldMk cId="179802646" sldId="269"/>
        </pc:sldMkLst>
        <pc:spChg chg="del mod">
          <ac:chgData name="Carolina Soledad  Huenchullan Arrue" userId="7e5d49bd-a124-4347-a1b5-11486d5362a0" providerId="ADAL" clId="{C1B42458-A03A-49B7-BCA6-539F074E8DF8}" dt="2026-06-03T16:01:42.473" v="421" actId="478"/>
          <ac:spMkLst>
            <pc:docMk/>
            <pc:sldMk cId="179802646" sldId="269"/>
            <ac:spMk id="2" creationId="{38146299-9415-CBAF-DEC3-4FF245EB3761}"/>
          </ac:spMkLst>
        </pc:spChg>
        <pc:spChg chg="mod">
          <ac:chgData name="Carolina Soledad  Huenchullan Arrue" userId="7e5d49bd-a124-4347-a1b5-11486d5362a0" providerId="ADAL" clId="{C1B42458-A03A-49B7-BCA6-539F074E8DF8}" dt="2026-06-03T16:08:31.966" v="538" actId="20577"/>
          <ac:spMkLst>
            <pc:docMk/>
            <pc:sldMk cId="179802646" sldId="269"/>
            <ac:spMk id="119" creationId="{B0276DE8-F512-D182-C9DD-5AE8A89740B7}"/>
          </ac:spMkLst>
        </pc:spChg>
        <pc:picChg chg="del">
          <ac:chgData name="Carolina Soledad  Huenchullan Arrue" userId="7e5d49bd-a124-4347-a1b5-11486d5362a0" providerId="ADAL" clId="{C1B42458-A03A-49B7-BCA6-539F074E8DF8}" dt="2026-06-03T16:06:51.730" v="431" actId="478"/>
          <ac:picMkLst>
            <pc:docMk/>
            <pc:sldMk cId="179802646" sldId="269"/>
            <ac:picMk id="4" creationId="{60D38AEB-D91F-0049-A29D-2CDC01B3A258}"/>
          </ac:picMkLst>
        </pc:picChg>
        <pc:picChg chg="add mod">
          <ac:chgData name="Carolina Soledad  Huenchullan Arrue" userId="7e5d49bd-a124-4347-a1b5-11486d5362a0" providerId="ADAL" clId="{C1B42458-A03A-49B7-BCA6-539F074E8DF8}" dt="2026-06-03T16:08:46.843" v="540" actId="14100"/>
          <ac:picMkLst>
            <pc:docMk/>
            <pc:sldMk cId="179802646" sldId="269"/>
            <ac:picMk id="5" creationId="{79921132-6D17-8356-6501-825245686C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83cb6c4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d783cb6c4b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83cb6c4b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783cb6c4b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C57A701E-10F1-E628-9DA0-847FE051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>
            <a:extLst>
              <a:ext uri="{FF2B5EF4-FFF2-40B4-BE49-F238E27FC236}">
                <a16:creationId xmlns:a16="http://schemas.microsoft.com/office/drawing/2014/main" id="{BC3EECE5-0D36-3ED8-C2E5-B3B68A541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>
            <a:extLst>
              <a:ext uri="{FF2B5EF4-FFF2-40B4-BE49-F238E27FC236}">
                <a16:creationId xmlns:a16="http://schemas.microsoft.com/office/drawing/2014/main" id="{9DBBCE66-8781-5503-56EE-682A39C7F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66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20D28D53-B681-EABB-20DD-C83E5C01B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>
            <a:extLst>
              <a:ext uri="{FF2B5EF4-FFF2-40B4-BE49-F238E27FC236}">
                <a16:creationId xmlns:a16="http://schemas.microsoft.com/office/drawing/2014/main" id="{2E1C6E67-1918-3C36-FB37-A6ACF02EDA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>
            <a:extLst>
              <a:ext uri="{FF2B5EF4-FFF2-40B4-BE49-F238E27FC236}">
                <a16:creationId xmlns:a16="http://schemas.microsoft.com/office/drawing/2014/main" id="{D9968E0C-5BB8-755D-0C85-ED53B19814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478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F2A53192-7FB1-D8A9-24A9-274AB050F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>
            <a:extLst>
              <a:ext uri="{FF2B5EF4-FFF2-40B4-BE49-F238E27FC236}">
                <a16:creationId xmlns:a16="http://schemas.microsoft.com/office/drawing/2014/main" id="{37DE8371-5B8B-D5AF-7C27-F54B1E1DA8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>
            <a:extLst>
              <a:ext uri="{FF2B5EF4-FFF2-40B4-BE49-F238E27FC236}">
                <a16:creationId xmlns:a16="http://schemas.microsoft.com/office/drawing/2014/main" id="{AE18E9E6-EBFC-C510-82D0-B518895694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43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83cb6c4b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783cb6c4b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1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8" y="-11287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title="LogoGob-2026-4.png"/>
          <p:cNvPicPr preferRelativeResize="0"/>
          <p:nvPr/>
        </p:nvPicPr>
        <p:blipFill rotWithShape="1">
          <a:blip r:embed="rId4">
            <a:alphaModFix/>
          </a:blip>
          <a:srcRect l="-3591" t="-15409" r="-3602" b="-15396"/>
          <a:stretch/>
        </p:blipFill>
        <p:spPr>
          <a:xfrm>
            <a:off x="3076500" y="3026080"/>
            <a:ext cx="2991002" cy="16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Sesión 3: Neurociencia del bienestar: Interconexión entre cerebro, cuerpo y mente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61872" y="1106905"/>
            <a:ext cx="6186791" cy="4832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419" sz="2100" b="0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Recursos de profundización “Taller Estrategias de Autocuidado para el Bienestar Docente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618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28650" y="632812"/>
            <a:ext cx="7886700" cy="388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Gob"/>
                <a:ea typeface="Verdana"/>
                <a:sym typeface="Verdana"/>
              </a:rPr>
              <a:t>REVOLUCIÓN RECIENTE EN NEUROCIENCIAS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CBF155-030D-B5C6-196D-0140F93BE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1"/>
          <a:stretch>
            <a:fillRect/>
          </a:stretch>
        </p:blipFill>
        <p:spPr bwMode="auto">
          <a:xfrm>
            <a:off x="311285" y="1051268"/>
            <a:ext cx="8472791" cy="3450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813484" y="628059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lnSpc>
                <a:spcPct val="90000"/>
              </a:lnSpc>
              <a:buSzPts val="2100"/>
            </a:pPr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  <a:sym typeface="Verdana"/>
              </a:rPr>
              <a:t>PRINCIPALES CARACTERÍSTICAS DE NUESTRO CEREBRO</a:t>
            </a:r>
            <a:endParaRPr lang="es-CL" sz="2400" dirty="0">
              <a:solidFill>
                <a:srgbClr val="25306B"/>
              </a:solidFill>
              <a:latin typeface="Gob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7525C1-E176-93BB-F37D-1930F6AAC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22"/>
          <a:stretch>
            <a:fillRect/>
          </a:stretch>
        </p:blipFill>
        <p:spPr bwMode="auto">
          <a:xfrm>
            <a:off x="628461" y="1265749"/>
            <a:ext cx="8071723" cy="3476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AC3C18BD-F06E-630C-20BD-E70F272C7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>
            <a:extLst>
              <a:ext uri="{FF2B5EF4-FFF2-40B4-BE49-F238E27FC236}">
                <a16:creationId xmlns:a16="http://schemas.microsoft.com/office/drawing/2014/main" id="{54743DCE-1FA2-8B9E-53EA-5214064D1D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>
            <a:extLst>
              <a:ext uri="{FF2B5EF4-FFF2-40B4-BE49-F238E27FC236}">
                <a16:creationId xmlns:a16="http://schemas.microsoft.com/office/drawing/2014/main" id="{34F95B55-6B90-908A-AF2A-0E3956C6FA12}"/>
              </a:ext>
            </a:extLst>
          </p:cNvPr>
          <p:cNvSpPr txBox="1"/>
          <p:nvPr/>
        </p:nvSpPr>
        <p:spPr>
          <a:xfrm>
            <a:off x="544749" y="628059"/>
            <a:ext cx="8155435" cy="87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 fontAlgn="t"/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</a:rPr>
              <a:t>EVIDENCIA NEUROCIENTÍFICA DE LOS BENEFICIOS DE MINDFULNESS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73272E-96FF-CD35-C95E-839FAC714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06"/>
          <a:stretch>
            <a:fillRect/>
          </a:stretch>
        </p:blipFill>
        <p:spPr bwMode="auto">
          <a:xfrm>
            <a:off x="574934" y="1392872"/>
            <a:ext cx="8125249" cy="331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21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EA17796B-1068-E759-0BA2-61D2B2068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>
            <a:extLst>
              <a:ext uri="{FF2B5EF4-FFF2-40B4-BE49-F238E27FC236}">
                <a16:creationId xmlns:a16="http://schemas.microsoft.com/office/drawing/2014/main" id="{83A2D45F-0D79-FEFE-E6BB-02446083D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>
            <a:extLst>
              <a:ext uri="{FF2B5EF4-FFF2-40B4-BE49-F238E27FC236}">
                <a16:creationId xmlns:a16="http://schemas.microsoft.com/office/drawing/2014/main" id="{749D92CF-5F06-6BF3-8BB7-E5C7165E6801}"/>
              </a:ext>
            </a:extLst>
          </p:cNvPr>
          <p:cNvSpPr txBox="1"/>
          <p:nvPr/>
        </p:nvSpPr>
        <p:spPr>
          <a:xfrm>
            <a:off x="494282" y="482144"/>
            <a:ext cx="8155435" cy="87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 fontAlgn="t"/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</a:rPr>
              <a:t>PROCESOS CEREBRALES RELACIÓN DINÁMICA </a:t>
            </a:r>
          </a:p>
          <a:p>
            <a:pPr algn="ctr" fontAlgn="t"/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</a:rPr>
              <a:t>ATENCIÓN-DIVAGACIÓN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0BAA41-6B84-51EC-3935-023834BB246A}"/>
              </a:ext>
            </a:extLst>
          </p:cNvPr>
          <p:cNvSpPr txBox="1"/>
          <p:nvPr/>
        </p:nvSpPr>
        <p:spPr>
          <a:xfrm>
            <a:off x="366853" y="1252139"/>
            <a:ext cx="393498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Cuando una persona es capaz de regular conscientemente su atención, favorece el desarrollo de una vida más satisfactoria, motivadora y apreciativa.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cerebro dispone de una red que tiende, por defecto, a la divagación. Por ello, recuperar la atención hacia el momento presente requiere un ejercicio constante de conciencia.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Existe un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ciclo dinámico entre divagación y atención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en el que la mente transita de manera natural entre ambos estados.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Tal como señala la evidencia,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“una mente distraída es una mente menos feliz”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(2010).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A4359D9-76E9-D3B2-0529-5F54C4C3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508" y="1252139"/>
            <a:ext cx="4475309" cy="35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BBDC3239-BF92-20FA-32C4-1C04DAF1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>
            <a:extLst>
              <a:ext uri="{FF2B5EF4-FFF2-40B4-BE49-F238E27FC236}">
                <a16:creationId xmlns:a16="http://schemas.microsoft.com/office/drawing/2014/main" id="{B3FFBDE4-5282-DCA8-E677-CC2A03B194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>
            <a:extLst>
              <a:ext uri="{FF2B5EF4-FFF2-40B4-BE49-F238E27FC236}">
                <a16:creationId xmlns:a16="http://schemas.microsoft.com/office/drawing/2014/main" id="{B0276DE8-F512-D182-C9DD-5AE8A89740B7}"/>
              </a:ext>
            </a:extLst>
          </p:cNvPr>
          <p:cNvSpPr txBox="1"/>
          <p:nvPr/>
        </p:nvSpPr>
        <p:spPr>
          <a:xfrm>
            <a:off x="494282" y="482144"/>
            <a:ext cx="8155435" cy="87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 fontAlgn="t"/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</a:rPr>
              <a:t>ESTRUCTURAS CEREBRALES CLAVES PROCESO DIVAGACIÓN -ATENCIÓN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921132-6D17-8356-6501-82524568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1" y="1222096"/>
            <a:ext cx="8601226" cy="365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54"/>
            <a:ext cx="9144000" cy="514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155</Words>
  <Application>Microsoft Office PowerPoint</Application>
  <PresentationFormat>Presentación en pantalla (16:9)</PresentationFormat>
  <Paragraphs>13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Gob</vt:lpstr>
      <vt:lpstr>Verdana</vt:lpstr>
      <vt:lpstr>Wingdings</vt:lpstr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Soledad  Huenchullan Arrue</dc:creator>
  <cp:lastModifiedBy>Carolina Soledad  Huenchullan Arrue</cp:lastModifiedBy>
  <cp:revision>4</cp:revision>
  <dcterms:modified xsi:type="dcterms:W3CDTF">2026-06-03T16:08:47Z</dcterms:modified>
</cp:coreProperties>
</file>