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15"/>
  </p:notesMasterIdLst>
  <p:sldIdLst>
    <p:sldId id="256" r:id="rId3"/>
    <p:sldId id="257" r:id="rId4"/>
    <p:sldId id="258" r:id="rId5"/>
    <p:sldId id="267" r:id="rId6"/>
    <p:sldId id="268" r:id="rId7"/>
    <p:sldId id="271" r:id="rId8"/>
    <p:sldId id="269" r:id="rId9"/>
    <p:sldId id="270" r:id="rId10"/>
    <p:sldId id="273" r:id="rId11"/>
    <p:sldId id="272" r:id="rId12"/>
    <p:sldId id="274" r:id="rId13"/>
    <p:sldId id="263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47A9"/>
    <a:srgbClr val="031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52A713-76E6-5DE3-D754-80CE241EAB94}" v="64" dt="2026-06-05T18:20:40.5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90" y="2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uel Antonio Uribe Rivera" userId="S::manuel.uriber@mineduc.cl::bff5c31a-90ec-4eb3-ac73-0d817b702513" providerId="AD" clId="Web-{D652A713-76E6-5DE3-D754-80CE241EAB94}"/>
    <pc:docChg chg="addSld modSld sldOrd">
      <pc:chgData name="Manuel Antonio Uribe Rivera" userId="S::manuel.uriber@mineduc.cl::bff5c31a-90ec-4eb3-ac73-0d817b702513" providerId="AD" clId="Web-{D652A713-76E6-5DE3-D754-80CE241EAB94}" dt="2026-06-05T18:20:40.566" v="52" actId="1076"/>
      <pc:docMkLst>
        <pc:docMk/>
      </pc:docMkLst>
      <pc:sldChg chg="modSp">
        <pc:chgData name="Manuel Antonio Uribe Rivera" userId="S::manuel.uriber@mineduc.cl::bff5c31a-90ec-4eb3-ac73-0d817b702513" providerId="AD" clId="Web-{D652A713-76E6-5DE3-D754-80CE241EAB94}" dt="2026-06-05T18:11:18.351" v="7" actId="1076"/>
        <pc:sldMkLst>
          <pc:docMk/>
          <pc:sldMk cId="424215705" sldId="267"/>
        </pc:sldMkLst>
        <pc:spChg chg="mod">
          <ac:chgData name="Manuel Antonio Uribe Rivera" userId="S::manuel.uriber@mineduc.cl::bff5c31a-90ec-4eb3-ac73-0d817b702513" providerId="AD" clId="Web-{D652A713-76E6-5DE3-D754-80CE241EAB94}" dt="2026-06-05T18:11:18.351" v="7" actId="1076"/>
          <ac:spMkLst>
            <pc:docMk/>
            <pc:sldMk cId="424215705" sldId="267"/>
            <ac:spMk id="119" creationId="{34F95B55-6B90-908A-AF2A-0E3956C6FA12}"/>
          </ac:spMkLst>
        </pc:spChg>
      </pc:sldChg>
      <pc:sldChg chg="addSp delSp modSp new">
        <pc:chgData name="Manuel Antonio Uribe Rivera" userId="S::manuel.uriber@mineduc.cl::bff5c31a-90ec-4eb3-ac73-0d817b702513" providerId="AD" clId="Web-{D652A713-76E6-5DE3-D754-80CE241EAB94}" dt="2026-06-05T18:11:54.963" v="15" actId="1076"/>
        <pc:sldMkLst>
          <pc:docMk/>
          <pc:sldMk cId="1376214763" sldId="268"/>
        </pc:sldMkLst>
        <pc:spChg chg="del">
          <ac:chgData name="Manuel Antonio Uribe Rivera" userId="S::manuel.uriber@mineduc.cl::bff5c31a-90ec-4eb3-ac73-0d817b702513" providerId="AD" clId="Web-{D652A713-76E6-5DE3-D754-80CE241EAB94}" dt="2026-06-05T18:11:01.646" v="5"/>
          <ac:spMkLst>
            <pc:docMk/>
            <pc:sldMk cId="1376214763" sldId="268"/>
            <ac:spMk id="2" creationId="{9AF7B8F1-D881-5FDC-7D80-F23D2B1147A4}"/>
          </ac:spMkLst>
        </pc:spChg>
        <pc:spChg chg="del">
          <ac:chgData name="Manuel Antonio Uribe Rivera" userId="S::manuel.uriber@mineduc.cl::bff5c31a-90ec-4eb3-ac73-0d817b702513" providerId="AD" clId="Web-{D652A713-76E6-5DE3-D754-80CE241EAB94}" dt="2026-06-05T18:11:01.646" v="4"/>
          <ac:spMkLst>
            <pc:docMk/>
            <pc:sldMk cId="1376214763" sldId="268"/>
            <ac:spMk id="3" creationId="{DA55F149-C642-F728-704F-98264846AC3A}"/>
          </ac:spMkLst>
        </pc:spChg>
        <pc:picChg chg="add mod">
          <ac:chgData name="Manuel Antonio Uribe Rivera" userId="S::manuel.uriber@mineduc.cl::bff5c31a-90ec-4eb3-ac73-0d817b702513" providerId="AD" clId="Web-{D652A713-76E6-5DE3-D754-80CE241EAB94}" dt="2026-06-05T18:11:54.963" v="15" actId="1076"/>
          <ac:picMkLst>
            <pc:docMk/>
            <pc:sldMk cId="1376214763" sldId="268"/>
            <ac:picMk id="4" creationId="{EE341818-7F24-211B-C62F-2A2E63813F5C}"/>
          </ac:picMkLst>
        </pc:picChg>
        <pc:picChg chg="add mod ord">
          <ac:chgData name="Manuel Antonio Uribe Rivera" userId="S::manuel.uriber@mineduc.cl::bff5c31a-90ec-4eb3-ac73-0d817b702513" providerId="AD" clId="Web-{D652A713-76E6-5DE3-D754-80CE241EAB94}" dt="2026-06-05T18:11:47.400" v="12" actId="1076"/>
          <ac:picMkLst>
            <pc:docMk/>
            <pc:sldMk cId="1376214763" sldId="268"/>
            <ac:picMk id="6" creationId="{710237FC-0622-988B-F4B6-50F82838F37E}"/>
          </ac:picMkLst>
        </pc:picChg>
      </pc:sldChg>
      <pc:sldChg chg="addSp delSp modSp new">
        <pc:chgData name="Manuel Antonio Uribe Rivera" userId="S::manuel.uriber@mineduc.cl::bff5c31a-90ec-4eb3-ac73-0d817b702513" providerId="AD" clId="Web-{D652A713-76E6-5DE3-D754-80CE241EAB94}" dt="2026-06-05T18:16:09.796" v="31"/>
        <pc:sldMkLst>
          <pc:docMk/>
          <pc:sldMk cId="43682364" sldId="269"/>
        </pc:sldMkLst>
        <pc:spChg chg="del">
          <ac:chgData name="Manuel Antonio Uribe Rivera" userId="S::manuel.uriber@mineduc.cl::bff5c31a-90ec-4eb3-ac73-0d817b702513" providerId="AD" clId="Web-{D652A713-76E6-5DE3-D754-80CE241EAB94}" dt="2026-06-05T18:12:35.794" v="17"/>
          <ac:spMkLst>
            <pc:docMk/>
            <pc:sldMk cId="43682364" sldId="269"/>
            <ac:spMk id="2" creationId="{EB237870-1C54-8311-AFB3-BBBE6851F280}"/>
          </ac:spMkLst>
        </pc:spChg>
        <pc:spChg chg="del">
          <ac:chgData name="Manuel Antonio Uribe Rivera" userId="S::manuel.uriber@mineduc.cl::bff5c31a-90ec-4eb3-ac73-0d817b702513" providerId="AD" clId="Web-{D652A713-76E6-5DE3-D754-80CE241EAB94}" dt="2026-06-05T18:12:35.794" v="16"/>
          <ac:spMkLst>
            <pc:docMk/>
            <pc:sldMk cId="43682364" sldId="269"/>
            <ac:spMk id="3" creationId="{78E8A1E1-6DAB-6D2C-1938-4518382A5F8D}"/>
          </ac:spMkLst>
        </pc:spChg>
        <pc:picChg chg="add">
          <ac:chgData name="Manuel Antonio Uribe Rivera" userId="S::manuel.uriber@mineduc.cl::bff5c31a-90ec-4eb3-ac73-0d817b702513" providerId="AD" clId="Web-{D652A713-76E6-5DE3-D754-80CE241EAB94}" dt="2026-06-05T18:12:38.717" v="18"/>
          <ac:picMkLst>
            <pc:docMk/>
            <pc:sldMk cId="43682364" sldId="269"/>
            <ac:picMk id="5" creationId="{7AC39D40-AC21-CBF3-1F4E-5868E87332FF}"/>
          </ac:picMkLst>
        </pc:picChg>
        <pc:picChg chg="add mod">
          <ac:chgData name="Manuel Antonio Uribe Rivera" userId="S::manuel.uriber@mineduc.cl::bff5c31a-90ec-4eb3-ac73-0d817b702513" providerId="AD" clId="Web-{D652A713-76E6-5DE3-D754-80CE241EAB94}" dt="2026-06-05T18:16:09.796" v="31"/>
          <ac:picMkLst>
            <pc:docMk/>
            <pc:sldMk cId="43682364" sldId="269"/>
            <ac:picMk id="6" creationId="{D4EBE2DC-428E-BA49-D32C-FCDD92E52162}"/>
          </ac:picMkLst>
        </pc:picChg>
      </pc:sldChg>
      <pc:sldChg chg="addSp delSp modSp new">
        <pc:chgData name="Manuel Antonio Uribe Rivera" userId="S::manuel.uriber@mineduc.cl::bff5c31a-90ec-4eb3-ac73-0d817b702513" providerId="AD" clId="Web-{D652A713-76E6-5DE3-D754-80CE241EAB94}" dt="2026-06-05T18:17:40.193" v="32"/>
        <pc:sldMkLst>
          <pc:docMk/>
          <pc:sldMk cId="1325153817" sldId="270"/>
        </pc:sldMkLst>
        <pc:spChg chg="del">
          <ac:chgData name="Manuel Antonio Uribe Rivera" userId="S::manuel.uriber@mineduc.cl::bff5c31a-90ec-4eb3-ac73-0d817b702513" providerId="AD" clId="Web-{D652A713-76E6-5DE3-D754-80CE241EAB94}" dt="2026-06-05T18:13:08.594" v="23"/>
          <ac:spMkLst>
            <pc:docMk/>
            <pc:sldMk cId="1325153817" sldId="270"/>
            <ac:spMk id="2" creationId="{E938B9B1-6039-D1B3-AE76-1A1C4733EB3E}"/>
          </ac:spMkLst>
        </pc:spChg>
        <pc:spChg chg="del">
          <ac:chgData name="Manuel Antonio Uribe Rivera" userId="S::manuel.uriber@mineduc.cl::bff5c31a-90ec-4eb3-ac73-0d817b702513" providerId="AD" clId="Web-{D652A713-76E6-5DE3-D754-80CE241EAB94}" dt="2026-06-05T18:13:08.594" v="22"/>
          <ac:spMkLst>
            <pc:docMk/>
            <pc:sldMk cId="1325153817" sldId="270"/>
            <ac:spMk id="3" creationId="{4E78535F-8AC3-1772-A28A-4C5AE64EBDB2}"/>
          </ac:spMkLst>
        </pc:spChg>
        <pc:picChg chg="add del mod">
          <ac:chgData name="Manuel Antonio Uribe Rivera" userId="S::manuel.uriber@mineduc.cl::bff5c31a-90ec-4eb3-ac73-0d817b702513" providerId="AD" clId="Web-{D652A713-76E6-5DE3-D754-80CE241EAB94}" dt="2026-06-05T18:13:08.594" v="21"/>
          <ac:picMkLst>
            <pc:docMk/>
            <pc:sldMk cId="1325153817" sldId="270"/>
            <ac:picMk id="5" creationId="{0A349892-A49A-E7D3-B7DA-BDC36161902F}"/>
          </ac:picMkLst>
        </pc:picChg>
        <pc:picChg chg="add">
          <ac:chgData name="Manuel Antonio Uribe Rivera" userId="S::manuel.uriber@mineduc.cl::bff5c31a-90ec-4eb3-ac73-0d817b702513" providerId="AD" clId="Web-{D652A713-76E6-5DE3-D754-80CE241EAB94}" dt="2026-06-05T18:13:11.891" v="24"/>
          <ac:picMkLst>
            <pc:docMk/>
            <pc:sldMk cId="1325153817" sldId="270"/>
            <ac:picMk id="7" creationId="{A3A3B03E-0A08-EFFE-8510-AE5F33E91CFB}"/>
          </ac:picMkLst>
        </pc:picChg>
        <pc:picChg chg="add mod">
          <ac:chgData name="Manuel Antonio Uribe Rivera" userId="S::manuel.uriber@mineduc.cl::bff5c31a-90ec-4eb3-ac73-0d817b702513" providerId="AD" clId="Web-{D652A713-76E6-5DE3-D754-80CE241EAB94}" dt="2026-06-05T18:17:40.193" v="32"/>
          <ac:picMkLst>
            <pc:docMk/>
            <pc:sldMk cId="1325153817" sldId="270"/>
            <ac:picMk id="8" creationId="{3F94DDCC-E43D-2EF4-2273-A65085E1D943}"/>
          </ac:picMkLst>
        </pc:picChg>
      </pc:sldChg>
      <pc:sldChg chg="addSp delSp modSp new ord">
        <pc:chgData name="Manuel Antonio Uribe Rivera" userId="S::manuel.uriber@mineduc.cl::bff5c31a-90ec-4eb3-ac73-0d817b702513" providerId="AD" clId="Web-{D652A713-76E6-5DE3-D754-80CE241EAB94}" dt="2026-06-05T18:15:26.355" v="30"/>
        <pc:sldMkLst>
          <pc:docMk/>
          <pc:sldMk cId="3786098916" sldId="271"/>
        </pc:sldMkLst>
        <pc:spChg chg="del">
          <ac:chgData name="Manuel Antonio Uribe Rivera" userId="S::manuel.uriber@mineduc.cl::bff5c31a-90ec-4eb3-ac73-0d817b702513" providerId="AD" clId="Web-{D652A713-76E6-5DE3-D754-80CE241EAB94}" dt="2026-06-05T18:13:46.128" v="26"/>
          <ac:spMkLst>
            <pc:docMk/>
            <pc:sldMk cId="3786098916" sldId="271"/>
            <ac:spMk id="2" creationId="{2E3991D9-6BE6-B706-2A47-9AAC29621F33}"/>
          </ac:spMkLst>
        </pc:spChg>
        <pc:spChg chg="del">
          <ac:chgData name="Manuel Antonio Uribe Rivera" userId="S::manuel.uriber@mineduc.cl::bff5c31a-90ec-4eb3-ac73-0d817b702513" providerId="AD" clId="Web-{D652A713-76E6-5DE3-D754-80CE241EAB94}" dt="2026-06-05T18:13:46.128" v="25"/>
          <ac:spMkLst>
            <pc:docMk/>
            <pc:sldMk cId="3786098916" sldId="271"/>
            <ac:spMk id="3" creationId="{3701C159-E3B8-57A8-0CF1-8CF34A986F62}"/>
          </ac:spMkLst>
        </pc:spChg>
        <pc:picChg chg="add">
          <ac:chgData name="Manuel Antonio Uribe Rivera" userId="S::manuel.uriber@mineduc.cl::bff5c31a-90ec-4eb3-ac73-0d817b702513" providerId="AD" clId="Web-{D652A713-76E6-5DE3-D754-80CE241EAB94}" dt="2026-06-05T18:13:49.113" v="27"/>
          <ac:picMkLst>
            <pc:docMk/>
            <pc:sldMk cId="3786098916" sldId="271"/>
            <ac:picMk id="5" creationId="{D9BDAE1A-CDB1-B0B8-DF3C-5B89D2D6856B}"/>
          </ac:picMkLst>
        </pc:picChg>
        <pc:picChg chg="add mod">
          <ac:chgData name="Manuel Antonio Uribe Rivera" userId="S::manuel.uriber@mineduc.cl::bff5c31a-90ec-4eb3-ac73-0d817b702513" providerId="AD" clId="Web-{D652A713-76E6-5DE3-D754-80CE241EAB94}" dt="2026-06-05T18:15:16.385" v="28"/>
          <ac:picMkLst>
            <pc:docMk/>
            <pc:sldMk cId="3786098916" sldId="271"/>
            <ac:picMk id="6" creationId="{749B1CF1-705F-E319-8BEB-3804B2CA7231}"/>
          </ac:picMkLst>
        </pc:picChg>
      </pc:sldChg>
      <pc:sldChg chg="addSp delSp modSp new">
        <pc:chgData name="Manuel Antonio Uribe Rivera" userId="S::manuel.uriber@mineduc.cl::bff5c31a-90ec-4eb3-ac73-0d817b702513" providerId="AD" clId="Web-{D652A713-76E6-5DE3-D754-80CE241EAB94}" dt="2026-06-05T18:19:47.359" v="43"/>
        <pc:sldMkLst>
          <pc:docMk/>
          <pc:sldMk cId="746926416" sldId="272"/>
        </pc:sldMkLst>
        <pc:spChg chg="del">
          <ac:chgData name="Manuel Antonio Uribe Rivera" userId="S::manuel.uriber@mineduc.cl::bff5c31a-90ec-4eb3-ac73-0d817b702513" providerId="AD" clId="Web-{D652A713-76E6-5DE3-D754-80CE241EAB94}" dt="2026-06-05T18:18:35.838" v="38"/>
          <ac:spMkLst>
            <pc:docMk/>
            <pc:sldMk cId="746926416" sldId="272"/>
            <ac:spMk id="2" creationId="{38696B84-8A82-B046-75F0-9658FFD9E596}"/>
          </ac:spMkLst>
        </pc:spChg>
        <pc:spChg chg="del">
          <ac:chgData name="Manuel Antonio Uribe Rivera" userId="S::manuel.uriber@mineduc.cl::bff5c31a-90ec-4eb3-ac73-0d817b702513" providerId="AD" clId="Web-{D652A713-76E6-5DE3-D754-80CE241EAB94}" dt="2026-06-05T18:18:35.838" v="37"/>
          <ac:spMkLst>
            <pc:docMk/>
            <pc:sldMk cId="746926416" sldId="272"/>
            <ac:spMk id="3" creationId="{49827D2A-F329-CAF4-E163-E4E19A630E6E}"/>
          </ac:spMkLst>
        </pc:spChg>
        <pc:picChg chg="add">
          <ac:chgData name="Manuel Antonio Uribe Rivera" userId="S::manuel.uriber@mineduc.cl::bff5c31a-90ec-4eb3-ac73-0d817b702513" providerId="AD" clId="Web-{D652A713-76E6-5DE3-D754-80CE241EAB94}" dt="2026-06-05T18:18:46.620" v="39"/>
          <ac:picMkLst>
            <pc:docMk/>
            <pc:sldMk cId="746926416" sldId="272"/>
            <ac:picMk id="5" creationId="{90933536-C033-6B3C-E343-8134A529FEF8}"/>
          </ac:picMkLst>
        </pc:picChg>
        <pc:picChg chg="add mod">
          <ac:chgData name="Manuel Antonio Uribe Rivera" userId="S::manuel.uriber@mineduc.cl::bff5c31a-90ec-4eb3-ac73-0d817b702513" providerId="AD" clId="Web-{D652A713-76E6-5DE3-D754-80CE241EAB94}" dt="2026-06-05T18:19:47.359" v="43"/>
          <ac:picMkLst>
            <pc:docMk/>
            <pc:sldMk cId="746926416" sldId="272"/>
            <ac:picMk id="6" creationId="{91F610C1-F1CC-5BDA-8852-9E616C1FE1DB}"/>
          </ac:picMkLst>
        </pc:picChg>
      </pc:sldChg>
      <pc:sldChg chg="addSp delSp modSp new ord">
        <pc:chgData name="Manuel Antonio Uribe Rivera" userId="S::manuel.uriber@mineduc.cl::bff5c31a-90ec-4eb3-ac73-0d817b702513" providerId="AD" clId="Web-{D652A713-76E6-5DE3-D754-80CE241EAB94}" dt="2026-06-05T18:19:18.138" v="42"/>
        <pc:sldMkLst>
          <pc:docMk/>
          <pc:sldMk cId="2592095566" sldId="273"/>
        </pc:sldMkLst>
        <pc:spChg chg="del">
          <ac:chgData name="Manuel Antonio Uribe Rivera" userId="S::manuel.uriber@mineduc.cl::bff5c31a-90ec-4eb3-ac73-0d817b702513" providerId="AD" clId="Web-{D652A713-76E6-5DE3-D754-80CE241EAB94}" dt="2026-06-05T18:17:58.304" v="36"/>
          <ac:spMkLst>
            <pc:docMk/>
            <pc:sldMk cId="2592095566" sldId="273"/>
            <ac:spMk id="2" creationId="{89764D59-AE0A-D726-5055-122517274BB4}"/>
          </ac:spMkLst>
        </pc:spChg>
        <pc:spChg chg="del">
          <ac:chgData name="Manuel Antonio Uribe Rivera" userId="S::manuel.uriber@mineduc.cl::bff5c31a-90ec-4eb3-ac73-0d817b702513" providerId="AD" clId="Web-{D652A713-76E6-5DE3-D754-80CE241EAB94}" dt="2026-06-05T18:17:58.304" v="35"/>
          <ac:spMkLst>
            <pc:docMk/>
            <pc:sldMk cId="2592095566" sldId="273"/>
            <ac:spMk id="3" creationId="{9ECD786B-6F46-7A50-2125-5C5964E561E9}"/>
          </ac:spMkLst>
        </pc:spChg>
        <pc:picChg chg="add">
          <ac:chgData name="Manuel Antonio Uribe Rivera" userId="S::manuel.uriber@mineduc.cl::bff5c31a-90ec-4eb3-ac73-0d817b702513" providerId="AD" clId="Web-{D652A713-76E6-5DE3-D754-80CE241EAB94}" dt="2026-06-05T18:18:51.527" v="40"/>
          <ac:picMkLst>
            <pc:docMk/>
            <pc:sldMk cId="2592095566" sldId="273"/>
            <ac:picMk id="5" creationId="{33FD97A4-F490-45E5-0336-CFC85EB1040C}"/>
          </ac:picMkLst>
        </pc:picChg>
        <pc:picChg chg="add mod">
          <ac:chgData name="Manuel Antonio Uribe Rivera" userId="S::manuel.uriber@mineduc.cl::bff5c31a-90ec-4eb3-ac73-0d817b702513" providerId="AD" clId="Web-{D652A713-76E6-5DE3-D754-80CE241EAB94}" dt="2026-06-05T18:19:12.341" v="41"/>
          <ac:picMkLst>
            <pc:docMk/>
            <pc:sldMk cId="2592095566" sldId="273"/>
            <ac:picMk id="6" creationId="{1F602717-3ED7-8F9C-4616-865790EA516C}"/>
          </ac:picMkLst>
        </pc:picChg>
      </pc:sldChg>
      <pc:sldChg chg="addSp delSp modSp new">
        <pc:chgData name="Manuel Antonio Uribe Rivera" userId="S::manuel.uriber@mineduc.cl::bff5c31a-90ec-4eb3-ac73-0d817b702513" providerId="AD" clId="Web-{D652A713-76E6-5DE3-D754-80CE241EAB94}" dt="2026-06-05T18:20:40.566" v="52" actId="1076"/>
        <pc:sldMkLst>
          <pc:docMk/>
          <pc:sldMk cId="3759436662" sldId="274"/>
        </pc:sldMkLst>
        <pc:spChg chg="del">
          <ac:chgData name="Manuel Antonio Uribe Rivera" userId="S::manuel.uriber@mineduc.cl::bff5c31a-90ec-4eb3-ac73-0d817b702513" providerId="AD" clId="Web-{D652A713-76E6-5DE3-D754-80CE241EAB94}" dt="2026-06-05T18:20:04.626" v="46"/>
          <ac:spMkLst>
            <pc:docMk/>
            <pc:sldMk cId="3759436662" sldId="274"/>
            <ac:spMk id="2" creationId="{887F3C99-2C42-81B5-03DF-6A8FA3C0DEAF}"/>
          </ac:spMkLst>
        </pc:spChg>
        <pc:spChg chg="del">
          <ac:chgData name="Manuel Antonio Uribe Rivera" userId="S::manuel.uriber@mineduc.cl::bff5c31a-90ec-4eb3-ac73-0d817b702513" providerId="AD" clId="Web-{D652A713-76E6-5DE3-D754-80CE241EAB94}" dt="2026-06-05T18:20:04.626" v="45"/>
          <ac:spMkLst>
            <pc:docMk/>
            <pc:sldMk cId="3759436662" sldId="274"/>
            <ac:spMk id="3" creationId="{01D2FE94-29A5-EBE7-C996-B1BF589C73D6}"/>
          </ac:spMkLst>
        </pc:spChg>
        <pc:picChg chg="add del">
          <ac:chgData name="Manuel Antonio Uribe Rivera" userId="S::manuel.uriber@mineduc.cl::bff5c31a-90ec-4eb3-ac73-0d817b702513" providerId="AD" clId="Web-{D652A713-76E6-5DE3-D754-80CE241EAB94}" dt="2026-06-05T18:20:30.222" v="48"/>
          <ac:picMkLst>
            <pc:docMk/>
            <pc:sldMk cId="3759436662" sldId="274"/>
            <ac:picMk id="5" creationId="{27BFCD7E-F4CA-2DCC-CD90-F1CC9DC4094A}"/>
          </ac:picMkLst>
        </pc:picChg>
        <pc:picChg chg="add mod">
          <ac:chgData name="Manuel Antonio Uribe Rivera" userId="S::manuel.uriber@mineduc.cl::bff5c31a-90ec-4eb3-ac73-0d817b702513" providerId="AD" clId="Web-{D652A713-76E6-5DE3-D754-80CE241EAB94}" dt="2026-06-05T18:20:40.566" v="52" actId="1076"/>
          <ac:picMkLst>
            <pc:docMk/>
            <pc:sldMk cId="3759436662" sldId="274"/>
            <ac:picMk id="6" creationId="{B1C69C9F-A82D-8D05-0DAB-44008BE058D0}"/>
          </ac:picMkLst>
        </pc:picChg>
      </pc:sldChg>
    </pc:docChg>
  </pc:docChgLst>
  <pc:docChgLst>
    <pc:chgData name="Carolina Soledad  Huenchullan Arrue" userId="7e5d49bd-a124-4347-a1b5-11486d5362a0" providerId="ADAL" clId="{C1B42458-A03A-49B7-BCA6-539F074E8DF8}"/>
    <pc:docChg chg="custSel addSld delSld modSld">
      <pc:chgData name="Carolina Soledad  Huenchullan Arrue" userId="7e5d49bd-a124-4347-a1b5-11486d5362a0" providerId="ADAL" clId="{C1B42458-A03A-49B7-BCA6-539F074E8DF8}" dt="2026-06-03T15:44:36.148" v="397" actId="47"/>
      <pc:docMkLst>
        <pc:docMk/>
      </pc:docMkLst>
      <pc:sldChg chg="modSp mod">
        <pc:chgData name="Carolina Soledad  Huenchullan Arrue" userId="7e5d49bd-a124-4347-a1b5-11486d5362a0" providerId="ADAL" clId="{C1B42458-A03A-49B7-BCA6-539F074E8DF8}" dt="2026-06-03T14:34:39.463" v="45" actId="20577"/>
        <pc:sldMkLst>
          <pc:docMk/>
          <pc:sldMk cId="0" sldId="256"/>
        </pc:sldMkLst>
        <pc:spChg chg="mod">
          <ac:chgData name="Carolina Soledad  Huenchullan Arrue" userId="7e5d49bd-a124-4347-a1b5-11486d5362a0" providerId="ADAL" clId="{C1B42458-A03A-49B7-BCA6-539F074E8DF8}" dt="2026-06-03T14:34:39.463" v="45" actId="20577"/>
          <ac:spMkLst>
            <pc:docMk/>
            <pc:sldMk cId="0" sldId="256"/>
            <ac:spMk id="102" creationId="{00000000-0000-0000-0000-000000000000}"/>
          </ac:spMkLst>
        </pc:spChg>
      </pc:sldChg>
      <pc:sldChg chg="addSp delSp modSp mod">
        <pc:chgData name="Carolina Soledad  Huenchullan Arrue" userId="7e5d49bd-a124-4347-a1b5-11486d5362a0" providerId="ADAL" clId="{C1B42458-A03A-49B7-BCA6-539F074E8DF8}" dt="2026-06-03T14:59:47.879" v="123" actId="1076"/>
        <pc:sldMkLst>
          <pc:docMk/>
          <pc:sldMk cId="0" sldId="257"/>
        </pc:sldMkLst>
        <pc:spChg chg="add mod">
          <ac:chgData name="Carolina Soledad  Huenchullan Arrue" userId="7e5d49bd-a124-4347-a1b5-11486d5362a0" providerId="ADAL" clId="{C1B42458-A03A-49B7-BCA6-539F074E8DF8}" dt="2026-06-03T14:59:10.853" v="122" actId="123"/>
          <ac:spMkLst>
            <pc:docMk/>
            <pc:sldMk cId="0" sldId="257"/>
            <ac:spMk id="3" creationId="{00C18678-0CB1-6153-28EE-5188346CA0E6}"/>
          </ac:spMkLst>
        </pc:spChg>
        <pc:spChg chg="mod">
          <ac:chgData name="Carolina Soledad  Huenchullan Arrue" userId="7e5d49bd-a124-4347-a1b5-11486d5362a0" providerId="ADAL" clId="{C1B42458-A03A-49B7-BCA6-539F074E8DF8}" dt="2026-06-03T14:59:47.879" v="123" actId="1076"/>
          <ac:spMkLst>
            <pc:docMk/>
            <pc:sldMk cId="0" sldId="257"/>
            <ac:spMk id="111" creationId="{00000000-0000-0000-0000-000000000000}"/>
          </ac:spMkLst>
        </pc:spChg>
        <pc:picChg chg="add mod">
          <ac:chgData name="Carolina Soledad  Huenchullan Arrue" userId="7e5d49bd-a124-4347-a1b5-11486d5362a0" providerId="ADAL" clId="{C1B42458-A03A-49B7-BCA6-539F074E8DF8}" dt="2026-06-03T14:39:11.517" v="117" actId="1076"/>
          <ac:picMkLst>
            <pc:docMk/>
            <pc:sldMk cId="0" sldId="257"/>
            <ac:picMk id="4" creationId="{3C25F7E1-EEFB-C9A8-A039-950D595C0CCD}"/>
          </ac:picMkLst>
        </pc:picChg>
        <pc:picChg chg="mod">
          <ac:chgData name="Carolina Soledad  Huenchullan Arrue" userId="7e5d49bd-a124-4347-a1b5-11486d5362a0" providerId="ADAL" clId="{C1B42458-A03A-49B7-BCA6-539F074E8DF8}" dt="2026-06-03T14:38:18.435" v="109" actId="1076"/>
          <ac:picMkLst>
            <pc:docMk/>
            <pc:sldMk cId="0" sldId="257"/>
            <ac:picMk id="109" creationId="{00000000-0000-0000-0000-000000000000}"/>
          </ac:picMkLst>
        </pc:picChg>
      </pc:sldChg>
      <pc:sldChg chg="addSp delSp modSp mod">
        <pc:chgData name="Carolina Soledad  Huenchullan Arrue" userId="7e5d49bd-a124-4347-a1b5-11486d5362a0" providerId="ADAL" clId="{C1B42458-A03A-49B7-BCA6-539F074E8DF8}" dt="2026-06-03T15:13:05.173" v="216" actId="255"/>
        <pc:sldMkLst>
          <pc:docMk/>
          <pc:sldMk cId="0" sldId="258"/>
        </pc:sldMkLst>
        <pc:spChg chg="add mod">
          <ac:chgData name="Carolina Soledad  Huenchullan Arrue" userId="7e5d49bd-a124-4347-a1b5-11486d5362a0" providerId="ADAL" clId="{C1B42458-A03A-49B7-BCA6-539F074E8DF8}" dt="2026-06-03T15:09:26.308" v="210" actId="123"/>
          <ac:spMkLst>
            <pc:docMk/>
            <pc:sldMk cId="0" sldId="258"/>
            <ac:spMk id="2" creationId="{6073A267-1796-B8AB-1BC3-8DC518E30C05}"/>
          </ac:spMkLst>
        </pc:spChg>
        <pc:spChg chg="mod">
          <ac:chgData name="Carolina Soledad  Huenchullan Arrue" userId="7e5d49bd-a124-4347-a1b5-11486d5362a0" providerId="ADAL" clId="{C1B42458-A03A-49B7-BCA6-539F074E8DF8}" dt="2026-06-03T15:13:05.173" v="216" actId="255"/>
          <ac:spMkLst>
            <pc:docMk/>
            <pc:sldMk cId="0" sldId="258"/>
            <ac:spMk id="119" creationId="{00000000-0000-0000-0000-000000000000}"/>
          </ac:spMkLst>
        </pc:spChg>
        <pc:picChg chg="add mod">
          <ac:chgData name="Carolina Soledad  Huenchullan Arrue" userId="7e5d49bd-a124-4347-a1b5-11486d5362a0" providerId="ADAL" clId="{C1B42458-A03A-49B7-BCA6-539F074E8DF8}" dt="2026-06-03T15:12:54.540" v="214" actId="1076"/>
          <ac:picMkLst>
            <pc:docMk/>
            <pc:sldMk cId="0" sldId="258"/>
            <ac:picMk id="3" creationId="{B3428818-F01A-2934-99AF-A7FB2637EE18}"/>
          </ac:picMkLst>
        </pc:picChg>
      </pc:sldChg>
      <pc:sldChg chg="addSp delSp modSp add mod">
        <pc:chgData name="Carolina Soledad  Huenchullan Arrue" userId="7e5d49bd-a124-4347-a1b5-11486d5362a0" providerId="ADAL" clId="{C1B42458-A03A-49B7-BCA6-539F074E8DF8}" dt="2026-06-03T15:37:27.813" v="396" actId="14100"/>
        <pc:sldMkLst>
          <pc:docMk/>
          <pc:sldMk cId="424215705" sldId="267"/>
        </pc:sldMkLst>
        <pc:spChg chg="mod">
          <ac:chgData name="Carolina Soledad  Huenchullan Arrue" userId="7e5d49bd-a124-4347-a1b5-11486d5362a0" providerId="ADAL" clId="{C1B42458-A03A-49B7-BCA6-539F074E8DF8}" dt="2026-06-03T15:36:50.575" v="392" actId="6549"/>
          <ac:spMkLst>
            <pc:docMk/>
            <pc:sldMk cId="424215705" sldId="267"/>
            <ac:spMk id="2" creationId="{ED3C1480-9175-B695-4DD8-6DDE755F6D02}"/>
          </ac:spMkLst>
        </pc:spChg>
        <pc:spChg chg="mod">
          <ac:chgData name="Carolina Soledad  Huenchullan Arrue" userId="7e5d49bd-a124-4347-a1b5-11486d5362a0" providerId="ADAL" clId="{C1B42458-A03A-49B7-BCA6-539F074E8DF8}" dt="2026-06-03T15:22:44.748" v="299" actId="14100"/>
          <ac:spMkLst>
            <pc:docMk/>
            <pc:sldMk cId="424215705" sldId="267"/>
            <ac:spMk id="119" creationId="{34F95B55-6B90-908A-AF2A-0E3956C6FA12}"/>
          </ac:spMkLst>
        </pc:spChg>
        <pc:picChg chg="add mod">
          <ac:chgData name="Carolina Soledad  Huenchullan Arrue" userId="7e5d49bd-a124-4347-a1b5-11486d5362a0" providerId="ADAL" clId="{C1B42458-A03A-49B7-BCA6-539F074E8DF8}" dt="2026-06-03T15:37:27.813" v="396" actId="14100"/>
          <ac:picMkLst>
            <pc:docMk/>
            <pc:sldMk cId="424215705" sldId="267"/>
            <ac:picMk id="4" creationId="{5643D42A-B094-7345-432D-CC8D2D022B4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d783cb6c4b_3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3d783cb6c4b_3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d783cb6c4b_3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3d783cb6c4b_3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d783cb6c4b_3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g3d783cb6c4b_3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>
          <a:extLst>
            <a:ext uri="{FF2B5EF4-FFF2-40B4-BE49-F238E27FC236}">
              <a16:creationId xmlns:a16="http://schemas.microsoft.com/office/drawing/2014/main" id="{C57A701E-10F1-E628-9DA0-847FE05145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d783cb6c4b_3_61:notes">
            <a:extLst>
              <a:ext uri="{FF2B5EF4-FFF2-40B4-BE49-F238E27FC236}">
                <a16:creationId xmlns:a16="http://schemas.microsoft.com/office/drawing/2014/main" id="{BC3EECE5-0D36-3ED8-C2E5-B3B68A541B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g3d783cb6c4b_3_61:notes">
            <a:extLst>
              <a:ext uri="{FF2B5EF4-FFF2-40B4-BE49-F238E27FC236}">
                <a16:creationId xmlns:a16="http://schemas.microsoft.com/office/drawing/2014/main" id="{9DBBCE66-8781-5503-56EE-682A39C7F20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6667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d783cb6c4b_3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3d783cb6c4b_3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5" title="Primer Fondo PPT-1 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58" y="-112870"/>
            <a:ext cx="913554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5" title="LogoGob-2026-4.png"/>
          <p:cNvPicPr preferRelativeResize="0"/>
          <p:nvPr/>
        </p:nvPicPr>
        <p:blipFill rotWithShape="1">
          <a:blip r:embed="rId4">
            <a:alphaModFix/>
          </a:blip>
          <a:srcRect l="-3591" t="-15409" r="-3602" b="-15396"/>
          <a:stretch/>
        </p:blipFill>
        <p:spPr>
          <a:xfrm>
            <a:off x="3076500" y="3026080"/>
            <a:ext cx="2991002" cy="168399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5"/>
          <p:cNvSpPr txBox="1"/>
          <p:nvPr/>
        </p:nvSpPr>
        <p:spPr>
          <a:xfrm>
            <a:off x="2162175" y="2525416"/>
            <a:ext cx="4819800" cy="2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419" sz="11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BAJADA DE LÁMINA</a:t>
            </a:r>
            <a:endParaRPr sz="11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5"/>
          <p:cNvSpPr txBox="1"/>
          <p:nvPr/>
        </p:nvSpPr>
        <p:spPr>
          <a:xfrm>
            <a:off x="628650" y="1831281"/>
            <a:ext cx="7886700" cy="6276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419" sz="3000" b="1" i="0" u="none" strike="noStrike" cap="none" dirty="0">
                <a:solidFill>
                  <a:srgbClr val="25306B"/>
                </a:solidFill>
                <a:latin typeface="Gob"/>
                <a:ea typeface="Verdana"/>
                <a:cs typeface="Verdana"/>
                <a:sym typeface="Verdana"/>
              </a:rPr>
              <a:t>Sesión 2: Nuestro cuerpo como anclaje</a:t>
            </a:r>
            <a:endParaRPr sz="1100" b="0" i="0" u="none" strike="noStrike" cap="none" dirty="0">
              <a:solidFill>
                <a:srgbClr val="25306B"/>
              </a:solidFill>
              <a:latin typeface="Gob"/>
              <a:sym typeface="Arial"/>
            </a:endParaRPr>
          </a:p>
        </p:txBody>
      </p:sp>
      <p:sp>
        <p:nvSpPr>
          <p:cNvPr id="104" name="Google Shape;104;p25"/>
          <p:cNvSpPr txBox="1"/>
          <p:nvPr/>
        </p:nvSpPr>
        <p:spPr>
          <a:xfrm>
            <a:off x="1361872" y="1106905"/>
            <a:ext cx="6186791" cy="483212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rmAutofit fontScale="850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</a:pPr>
            <a:r>
              <a:rPr lang="es-419" sz="2100" b="0" i="0" u="none" strike="noStrike" cap="none" dirty="0">
                <a:solidFill>
                  <a:srgbClr val="25306B"/>
                </a:solidFill>
                <a:latin typeface="Gob"/>
                <a:ea typeface="Verdana"/>
                <a:cs typeface="Verdana"/>
                <a:sym typeface="Verdana"/>
              </a:rPr>
              <a:t>Recursos de profundización “Taller Estrategias de Autocuidado para el Bienestar Docente</a:t>
            </a:r>
            <a:endParaRPr sz="1100" b="0" i="0" u="none" strike="noStrike" cap="none" dirty="0">
              <a:solidFill>
                <a:srgbClr val="25306B"/>
              </a:solidFill>
              <a:latin typeface="Gob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16;p27" descr="Texto&#10;&#10;El contenido generado por IA puede ser incorrecto." title="Fondo PPT-1.png">
            <a:extLst>
              <a:ext uri="{FF2B5EF4-FFF2-40B4-BE49-F238E27FC236}">
                <a16:creationId xmlns:a16="http://schemas.microsoft.com/office/drawing/2014/main" id="{90933536-C033-6B3C-E343-8134A529FEF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Interfaz de usuario gráfica, Aplicación, Teams&#10;&#10;El contenido generado por IA puede ser incorrecto.">
            <a:extLst>
              <a:ext uri="{FF2B5EF4-FFF2-40B4-BE49-F238E27FC236}">
                <a16:creationId xmlns:a16="http://schemas.microsoft.com/office/drawing/2014/main" id="{91F610C1-F1CC-5BDA-8852-9E616C1FE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12" y="428625"/>
            <a:ext cx="856297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926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a cascada en medio de un bosque&#10;&#10;El contenido generado por IA puede ser incorrecto.">
            <a:extLst>
              <a:ext uri="{FF2B5EF4-FFF2-40B4-BE49-F238E27FC236}">
                <a16:creationId xmlns:a16="http://schemas.microsoft.com/office/drawing/2014/main" id="{B1C69C9F-A82D-8D05-0DAB-44008BE05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23" y="178099"/>
            <a:ext cx="9690159" cy="478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436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32" title="Cierre PPT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754"/>
            <a:ext cx="9144000" cy="5148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6" title="Fondo PPT-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36187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6"/>
          <p:cNvSpPr txBox="1"/>
          <p:nvPr/>
        </p:nvSpPr>
        <p:spPr>
          <a:xfrm>
            <a:off x="628650" y="632812"/>
            <a:ext cx="7886700" cy="3882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s-419" sz="2100" b="1" i="0" u="none" strike="noStrike" cap="none" dirty="0">
                <a:solidFill>
                  <a:srgbClr val="25306B"/>
                </a:solidFill>
                <a:latin typeface="Gob"/>
                <a:ea typeface="Verdana"/>
                <a:cs typeface="Verdana"/>
                <a:sym typeface="Verdana"/>
              </a:rPr>
              <a:t>IMPORTANCIA DEL CUERPO PARA EL AUTOCUIDADO</a:t>
            </a:r>
            <a:endParaRPr sz="1100" b="0" i="0" u="none" strike="noStrike" cap="none" dirty="0">
              <a:solidFill>
                <a:srgbClr val="25306B"/>
              </a:solidFill>
              <a:latin typeface="Gob"/>
              <a:sym typeface="Arial"/>
            </a:endParaRPr>
          </a:p>
        </p:txBody>
      </p:sp>
      <p:sp>
        <p:nvSpPr>
          <p:cNvPr id="3" name="Google Shape;140;p30">
            <a:extLst>
              <a:ext uri="{FF2B5EF4-FFF2-40B4-BE49-F238E27FC236}">
                <a16:creationId xmlns:a16="http://schemas.microsoft.com/office/drawing/2014/main" id="{00C18678-0CB1-6153-28EE-5188346CA0E6}"/>
              </a:ext>
            </a:extLst>
          </p:cNvPr>
          <p:cNvSpPr txBox="1"/>
          <p:nvPr/>
        </p:nvSpPr>
        <p:spPr>
          <a:xfrm>
            <a:off x="311285" y="1170376"/>
            <a:ext cx="5544766" cy="3430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just" fontAlgn="t"/>
            <a:r>
              <a:rPr lang="es-CL" dirty="0">
                <a:solidFill>
                  <a:schemeClr val="accent1">
                    <a:lumMod val="50000"/>
                  </a:schemeClr>
                </a:solidFill>
                <a:latin typeface="Gob"/>
              </a:rPr>
              <a:t>El cuerpo constituye el </a:t>
            </a:r>
            <a:r>
              <a:rPr lang="es-CL" b="1" dirty="0">
                <a:solidFill>
                  <a:schemeClr val="accent1">
                    <a:lumMod val="50000"/>
                  </a:schemeClr>
                </a:solidFill>
                <a:latin typeface="Gob"/>
              </a:rPr>
              <a:t>hogar principal de cada persona en el mundo</a:t>
            </a:r>
            <a:r>
              <a:rPr lang="es-CL" dirty="0">
                <a:solidFill>
                  <a:schemeClr val="accent1">
                    <a:lumMod val="50000"/>
                  </a:schemeClr>
                </a:solidFill>
                <a:latin typeface="Gob"/>
              </a:rPr>
              <a:t>.</a:t>
            </a:r>
          </a:p>
          <a:p>
            <a:pPr algn="just" fontAlgn="t"/>
            <a:endParaRPr lang="es-CL" dirty="0">
              <a:solidFill>
                <a:schemeClr val="accent1">
                  <a:lumMod val="50000"/>
                </a:schemeClr>
              </a:solidFill>
              <a:latin typeface="Gob"/>
            </a:endParaRPr>
          </a:p>
          <a:p>
            <a:pPr algn="just" fontAlgn="t"/>
            <a:r>
              <a:rPr lang="es-CL" dirty="0">
                <a:solidFill>
                  <a:schemeClr val="accent1">
                    <a:lumMod val="50000"/>
                  </a:schemeClr>
                </a:solidFill>
                <a:latin typeface="Gob"/>
              </a:rPr>
              <a:t>El cuerpo siempre se encuentra en el </a:t>
            </a:r>
            <a:r>
              <a:rPr lang="es-CL" b="1" dirty="0">
                <a:solidFill>
                  <a:schemeClr val="accent1">
                    <a:lumMod val="50000"/>
                  </a:schemeClr>
                </a:solidFill>
                <a:latin typeface="Gob"/>
              </a:rPr>
              <a:t>aquí y el ahora</a:t>
            </a:r>
            <a:r>
              <a:rPr lang="es-CL" dirty="0">
                <a:solidFill>
                  <a:schemeClr val="accent1">
                    <a:lumMod val="50000"/>
                  </a:schemeClr>
                </a:solidFill>
                <a:latin typeface="Gob"/>
              </a:rPr>
              <a:t>, por lo que actúa como el vehículo que permite experimentar el momento presente.</a:t>
            </a:r>
          </a:p>
          <a:p>
            <a:pPr algn="just" fontAlgn="t"/>
            <a:endParaRPr lang="es-CL" dirty="0">
              <a:solidFill>
                <a:schemeClr val="accent1">
                  <a:lumMod val="50000"/>
                </a:schemeClr>
              </a:solidFill>
              <a:latin typeface="Gob"/>
            </a:endParaRPr>
          </a:p>
          <a:p>
            <a:pPr algn="just" fontAlgn="t"/>
            <a:r>
              <a:rPr lang="es-CL" dirty="0">
                <a:solidFill>
                  <a:schemeClr val="accent1">
                    <a:lumMod val="50000"/>
                  </a:schemeClr>
                </a:solidFill>
                <a:latin typeface="Gob"/>
              </a:rPr>
              <a:t>El cuerpo representa el </a:t>
            </a:r>
            <a:r>
              <a:rPr lang="es-CL" b="1" dirty="0">
                <a:solidFill>
                  <a:schemeClr val="accent1">
                    <a:lumMod val="50000"/>
                  </a:schemeClr>
                </a:solidFill>
                <a:latin typeface="Gob"/>
              </a:rPr>
              <a:t>punto de partida</a:t>
            </a:r>
            <a:r>
              <a:rPr lang="es-CL" dirty="0">
                <a:solidFill>
                  <a:schemeClr val="accent1">
                    <a:lumMod val="50000"/>
                  </a:schemeClr>
                </a:solidFill>
                <a:latin typeface="Gob"/>
              </a:rPr>
              <a:t> para el cuidado personal y el desarrollo de un mayor nivel de bienestar.</a:t>
            </a:r>
          </a:p>
          <a:p>
            <a:pPr algn="just" fontAlgn="t"/>
            <a:endParaRPr lang="es-CL" dirty="0">
              <a:solidFill>
                <a:schemeClr val="accent1">
                  <a:lumMod val="50000"/>
                </a:schemeClr>
              </a:solidFill>
              <a:latin typeface="Gob"/>
            </a:endParaRPr>
          </a:p>
          <a:p>
            <a:pPr algn="just" fontAlgn="t"/>
            <a:r>
              <a:rPr lang="es-CL" dirty="0">
                <a:solidFill>
                  <a:schemeClr val="accent1">
                    <a:lumMod val="50000"/>
                  </a:schemeClr>
                </a:solidFill>
                <a:latin typeface="Gob"/>
              </a:rPr>
              <a:t>La atención y la forma de vida </a:t>
            </a:r>
            <a:r>
              <a:rPr lang="es-CL" b="1" dirty="0">
                <a:solidFill>
                  <a:schemeClr val="accent1">
                    <a:lumMod val="50000"/>
                  </a:schemeClr>
                </a:solidFill>
                <a:latin typeface="Gob"/>
              </a:rPr>
              <a:t>influyen y moldean la relación entre cuerpo y mente</a:t>
            </a:r>
            <a:r>
              <a:rPr lang="es-CL" dirty="0">
                <a:solidFill>
                  <a:schemeClr val="accent1">
                    <a:lumMod val="50000"/>
                  </a:schemeClr>
                </a:solidFill>
                <a:latin typeface="Gob"/>
              </a:rPr>
              <a:t>.</a:t>
            </a:r>
          </a:p>
          <a:p>
            <a:pPr algn="just" fontAlgn="t"/>
            <a:endParaRPr lang="es-CL" dirty="0">
              <a:solidFill>
                <a:schemeClr val="accent1">
                  <a:lumMod val="50000"/>
                </a:schemeClr>
              </a:solidFill>
              <a:latin typeface="Gob"/>
            </a:endParaRPr>
          </a:p>
          <a:p>
            <a:pPr algn="just" fontAlgn="t"/>
            <a:r>
              <a:rPr lang="es-CL" dirty="0">
                <a:solidFill>
                  <a:schemeClr val="accent1">
                    <a:lumMod val="50000"/>
                  </a:schemeClr>
                </a:solidFill>
                <a:latin typeface="Gob"/>
              </a:rPr>
              <a:t>El cuerpo es la fuente primaria del </a:t>
            </a:r>
            <a:r>
              <a:rPr lang="es-CL" b="1" dirty="0">
                <a:solidFill>
                  <a:schemeClr val="accent1">
                    <a:lumMod val="50000"/>
                  </a:schemeClr>
                </a:solidFill>
                <a:latin typeface="Gob"/>
              </a:rPr>
              <a:t>autoconocimiento</a:t>
            </a:r>
            <a:r>
              <a:rPr lang="es-CL" dirty="0">
                <a:solidFill>
                  <a:schemeClr val="accent1">
                    <a:lumMod val="50000"/>
                  </a:schemeClr>
                </a:solidFill>
                <a:latin typeface="Gob"/>
              </a:rPr>
              <a:t>.</a:t>
            </a:r>
          </a:p>
          <a:p>
            <a:pPr algn="just" fontAlgn="t"/>
            <a:endParaRPr lang="es-CL" dirty="0">
              <a:solidFill>
                <a:schemeClr val="accent1">
                  <a:lumMod val="50000"/>
                </a:schemeClr>
              </a:solidFill>
              <a:latin typeface="Gob"/>
            </a:endParaRPr>
          </a:p>
          <a:p>
            <a:pPr algn="just" fontAlgn="t"/>
            <a:r>
              <a:rPr lang="es-CL" dirty="0">
                <a:solidFill>
                  <a:schemeClr val="accent1">
                    <a:lumMod val="50000"/>
                  </a:schemeClr>
                </a:solidFill>
                <a:latin typeface="Gob"/>
              </a:rPr>
              <a:t>Las prácticas de </a:t>
            </a:r>
            <a:r>
              <a:rPr lang="es-CL" i="1" dirty="0">
                <a:solidFill>
                  <a:schemeClr val="accent1">
                    <a:lumMod val="50000"/>
                  </a:schemeClr>
                </a:solidFill>
                <a:latin typeface="Gob"/>
              </a:rPr>
              <a:t>mindfulness</a:t>
            </a:r>
            <a:r>
              <a:rPr lang="es-CL" dirty="0">
                <a:solidFill>
                  <a:schemeClr val="accent1">
                    <a:lumMod val="50000"/>
                  </a:schemeClr>
                </a:solidFill>
                <a:latin typeface="Gob"/>
              </a:rPr>
              <a:t> siempre </a:t>
            </a:r>
            <a:r>
              <a:rPr lang="es-CL" b="1" dirty="0">
                <a:solidFill>
                  <a:schemeClr val="accent1">
                    <a:lumMod val="50000"/>
                  </a:schemeClr>
                </a:solidFill>
                <a:latin typeface="Gob"/>
              </a:rPr>
              <a:t>se anclan en el cuerpo</a:t>
            </a:r>
            <a:r>
              <a:rPr lang="es-CL" dirty="0">
                <a:solidFill>
                  <a:schemeClr val="accent1">
                    <a:lumMod val="50000"/>
                  </a:schemeClr>
                </a:solidFill>
                <a:latin typeface="Gob"/>
              </a:rPr>
              <a:t>, favoreciendo la conexión con la experiencia presente.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C25F7E1-EEFB-C9A8-A039-950D595C0C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494" r="5635"/>
          <a:stretch>
            <a:fillRect/>
          </a:stretch>
        </p:blipFill>
        <p:spPr bwMode="auto">
          <a:xfrm>
            <a:off x="6167336" y="1332298"/>
            <a:ext cx="1676400" cy="27901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7" title="Fondo PPT-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7"/>
          <p:cNvSpPr txBox="1"/>
          <p:nvPr/>
        </p:nvSpPr>
        <p:spPr>
          <a:xfrm>
            <a:off x="813484" y="628059"/>
            <a:ext cx="7886700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 algn="ctr">
              <a:lnSpc>
                <a:spcPct val="90000"/>
              </a:lnSpc>
              <a:buSzPts val="2100"/>
            </a:pPr>
            <a:r>
              <a:rPr lang="es-CL" sz="2400" b="1" dirty="0">
                <a:solidFill>
                  <a:srgbClr val="25306B"/>
                </a:solidFill>
                <a:latin typeface="Gob"/>
                <a:ea typeface="Verdana"/>
                <a:cs typeface="Verdana"/>
                <a:sym typeface="Verdana"/>
              </a:rPr>
              <a:t>EL LENGUAJE DEL CUERPO:  LAS SENSACIONES</a:t>
            </a:r>
            <a:endParaRPr lang="es-CL" sz="2400" dirty="0">
              <a:solidFill>
                <a:srgbClr val="25306B"/>
              </a:solidFill>
              <a:latin typeface="Gob"/>
            </a:endParaRPr>
          </a:p>
        </p:txBody>
      </p:sp>
      <p:sp>
        <p:nvSpPr>
          <p:cNvPr id="2" name="Google Shape;140;p30">
            <a:extLst>
              <a:ext uri="{FF2B5EF4-FFF2-40B4-BE49-F238E27FC236}">
                <a16:creationId xmlns:a16="http://schemas.microsoft.com/office/drawing/2014/main" id="{6073A267-1796-B8AB-1BC3-8DC518E30C05}"/>
              </a:ext>
            </a:extLst>
          </p:cNvPr>
          <p:cNvSpPr txBox="1"/>
          <p:nvPr/>
        </p:nvSpPr>
        <p:spPr>
          <a:xfrm>
            <a:off x="311285" y="1170376"/>
            <a:ext cx="5544766" cy="3430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just" fontAlgn="t"/>
            <a:r>
              <a:rPr lang="es-CL" dirty="0">
                <a:solidFill>
                  <a:schemeClr val="accent1">
                    <a:lumMod val="50000"/>
                  </a:schemeClr>
                </a:solidFill>
                <a:latin typeface="Gob"/>
              </a:rPr>
              <a:t>El cuerpo se comunica a través de </a:t>
            </a:r>
            <a:r>
              <a:rPr lang="es-CL" b="1" dirty="0">
                <a:solidFill>
                  <a:schemeClr val="accent1">
                    <a:lumMod val="50000"/>
                  </a:schemeClr>
                </a:solidFill>
                <a:latin typeface="Gob"/>
              </a:rPr>
              <a:t>sensaciones</a:t>
            </a:r>
            <a:r>
              <a:rPr lang="es-CL" dirty="0">
                <a:solidFill>
                  <a:schemeClr val="accent1">
                    <a:lumMod val="50000"/>
                  </a:schemeClr>
                </a:solidFill>
                <a:latin typeface="Gob"/>
              </a:rPr>
              <a:t>, las cuales se basan en los sentidos (exteroceptivos e interoceptivos). Aprender a reconocerlas y escucharlas resulta fundamental para el bienestar.</a:t>
            </a:r>
          </a:p>
          <a:p>
            <a:pPr algn="just" fontAlgn="t"/>
            <a:endParaRPr lang="es-CL" dirty="0">
              <a:solidFill>
                <a:schemeClr val="accent1">
                  <a:lumMod val="50000"/>
                </a:schemeClr>
              </a:solidFill>
              <a:latin typeface="Gob"/>
            </a:endParaRPr>
          </a:p>
          <a:p>
            <a:pPr algn="just" fontAlgn="t"/>
            <a:r>
              <a:rPr lang="es-CL" dirty="0">
                <a:solidFill>
                  <a:schemeClr val="accent1">
                    <a:lumMod val="50000"/>
                  </a:schemeClr>
                </a:solidFill>
                <a:latin typeface="Gob"/>
              </a:rPr>
              <a:t>Los </a:t>
            </a:r>
            <a:r>
              <a:rPr lang="es-CL" b="1" dirty="0">
                <a:solidFill>
                  <a:schemeClr val="accent1">
                    <a:lumMod val="50000"/>
                  </a:schemeClr>
                </a:solidFill>
                <a:latin typeface="Gob"/>
              </a:rPr>
              <a:t>sentidos exteroceptivos</a:t>
            </a:r>
            <a:r>
              <a:rPr lang="es-CL" dirty="0">
                <a:solidFill>
                  <a:schemeClr val="accent1">
                    <a:lumMod val="50000"/>
                  </a:schemeClr>
                </a:solidFill>
                <a:latin typeface="Gob"/>
              </a:rPr>
              <a:t> corresponden a la vista, la audición, el tacto, el olfato y el gusto.</a:t>
            </a:r>
          </a:p>
          <a:p>
            <a:pPr algn="just" fontAlgn="t"/>
            <a:endParaRPr lang="es-CL" dirty="0">
              <a:solidFill>
                <a:schemeClr val="accent1">
                  <a:lumMod val="50000"/>
                </a:schemeClr>
              </a:solidFill>
              <a:latin typeface="Gob"/>
            </a:endParaRPr>
          </a:p>
          <a:p>
            <a:pPr algn="just" fontAlgn="t"/>
            <a:r>
              <a:rPr lang="es-CL" dirty="0">
                <a:solidFill>
                  <a:schemeClr val="accent1">
                    <a:lumMod val="50000"/>
                  </a:schemeClr>
                </a:solidFill>
                <a:latin typeface="Gob"/>
              </a:rPr>
              <a:t>Los </a:t>
            </a:r>
            <a:r>
              <a:rPr lang="es-CL" b="1" dirty="0">
                <a:solidFill>
                  <a:schemeClr val="accent1">
                    <a:lumMod val="50000"/>
                  </a:schemeClr>
                </a:solidFill>
                <a:latin typeface="Gob"/>
              </a:rPr>
              <a:t>sentidos interoceptivos</a:t>
            </a:r>
            <a:r>
              <a:rPr lang="es-CL" dirty="0">
                <a:solidFill>
                  <a:schemeClr val="accent1">
                    <a:lumMod val="50000"/>
                  </a:schemeClr>
                </a:solidFill>
                <a:latin typeface="Gob"/>
              </a:rPr>
              <a:t> se relacionan con la </a:t>
            </a:r>
            <a:r>
              <a:rPr lang="es-CL" b="1" dirty="0" err="1">
                <a:solidFill>
                  <a:schemeClr val="accent1">
                    <a:lumMod val="50000"/>
                  </a:schemeClr>
                </a:solidFill>
                <a:latin typeface="Gob"/>
              </a:rPr>
              <a:t>interocepción</a:t>
            </a:r>
            <a:r>
              <a:rPr lang="es-CL" dirty="0">
                <a:solidFill>
                  <a:schemeClr val="accent1">
                    <a:lumMod val="50000"/>
                  </a:schemeClr>
                </a:solidFill>
                <a:latin typeface="Gob"/>
              </a:rPr>
              <a:t>, entendida como la conciencia de los músculos y de los órganos internos del cuerpo.</a:t>
            </a:r>
          </a:p>
          <a:p>
            <a:pPr algn="just" fontAlgn="t"/>
            <a:endParaRPr lang="es-CL" dirty="0">
              <a:solidFill>
                <a:schemeClr val="accent1">
                  <a:lumMod val="50000"/>
                </a:schemeClr>
              </a:solidFill>
              <a:latin typeface="Gob"/>
            </a:endParaRPr>
          </a:p>
          <a:p>
            <a:pPr algn="just" fontAlgn="t"/>
            <a:r>
              <a:rPr lang="es-CL" dirty="0">
                <a:solidFill>
                  <a:schemeClr val="accent1">
                    <a:lumMod val="50000"/>
                  </a:schemeClr>
                </a:solidFill>
                <a:latin typeface="Gob"/>
              </a:rPr>
              <a:t>De acuerdo con la teoría del </a:t>
            </a:r>
            <a:r>
              <a:rPr lang="es-CL" b="1" dirty="0">
                <a:solidFill>
                  <a:schemeClr val="accent1">
                    <a:lumMod val="50000"/>
                  </a:schemeClr>
                </a:solidFill>
                <a:latin typeface="Gob"/>
              </a:rPr>
              <a:t>marcador somático</a:t>
            </a:r>
            <a:r>
              <a:rPr lang="es-CL" dirty="0">
                <a:solidFill>
                  <a:schemeClr val="accent1">
                    <a:lumMod val="50000"/>
                  </a:schemeClr>
                </a:solidFill>
                <a:latin typeface="Gob"/>
              </a:rPr>
              <a:t> (</a:t>
            </a:r>
            <a:r>
              <a:rPr lang="es-CL" dirty="0" err="1">
                <a:solidFill>
                  <a:schemeClr val="accent1">
                    <a:lumMod val="50000"/>
                  </a:schemeClr>
                </a:solidFill>
                <a:latin typeface="Gob"/>
              </a:rPr>
              <a:t>Damasio</a:t>
            </a:r>
            <a:r>
              <a:rPr lang="es-CL" dirty="0">
                <a:solidFill>
                  <a:schemeClr val="accent1">
                    <a:lumMod val="50000"/>
                  </a:schemeClr>
                </a:solidFill>
                <a:latin typeface="Gob"/>
              </a:rPr>
              <a:t>), el cuerpo puede anticipar y procesar información antes de que esta sea plenamente elaborada por el cerebro.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3428818-F01A-2934-99AF-A7FB2637EE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136" t="15485" r="2945" b="6538"/>
          <a:stretch>
            <a:fillRect/>
          </a:stretch>
        </p:blipFill>
        <p:spPr bwMode="auto">
          <a:xfrm>
            <a:off x="6579472" y="1178006"/>
            <a:ext cx="2360691" cy="26587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>
          <a:extLst>
            <a:ext uri="{FF2B5EF4-FFF2-40B4-BE49-F238E27FC236}">
              <a16:creationId xmlns:a16="http://schemas.microsoft.com/office/drawing/2014/main" id="{AC3C18BD-F06E-630C-20BD-E70F272C7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7" title="Fondo PPT-1.png">
            <a:extLst>
              <a:ext uri="{FF2B5EF4-FFF2-40B4-BE49-F238E27FC236}">
                <a16:creationId xmlns:a16="http://schemas.microsoft.com/office/drawing/2014/main" id="{54743DCE-1FA2-8B9E-53EA-5214064D1DE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7">
            <a:extLst>
              <a:ext uri="{FF2B5EF4-FFF2-40B4-BE49-F238E27FC236}">
                <a16:creationId xmlns:a16="http://schemas.microsoft.com/office/drawing/2014/main" id="{34F95B55-6B90-908A-AF2A-0E3956C6FA12}"/>
              </a:ext>
            </a:extLst>
          </p:cNvPr>
          <p:cNvSpPr txBox="1"/>
          <p:nvPr/>
        </p:nvSpPr>
        <p:spPr>
          <a:xfrm>
            <a:off x="490834" y="433965"/>
            <a:ext cx="8155435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fontAlgn="t"/>
            <a:r>
              <a:rPr lang="es-CL" sz="2400" b="1" dirty="0">
                <a:solidFill>
                  <a:srgbClr val="25306B"/>
                </a:solidFill>
                <a:latin typeface="Gob"/>
                <a:ea typeface="Verdana"/>
              </a:rPr>
              <a:t>El MINDFULNESS COMIENZA EN EL CUERPO (Kabat-Zinn, 2016)</a:t>
            </a:r>
          </a:p>
        </p:txBody>
      </p:sp>
      <p:sp>
        <p:nvSpPr>
          <p:cNvPr id="2" name="Google Shape;140;p30">
            <a:extLst>
              <a:ext uri="{FF2B5EF4-FFF2-40B4-BE49-F238E27FC236}">
                <a16:creationId xmlns:a16="http://schemas.microsoft.com/office/drawing/2014/main" id="{ED3C1480-9175-B695-4DD8-6DDE755F6D02}"/>
              </a:ext>
            </a:extLst>
          </p:cNvPr>
          <p:cNvSpPr txBox="1"/>
          <p:nvPr/>
        </p:nvSpPr>
        <p:spPr>
          <a:xfrm>
            <a:off x="311285" y="1170376"/>
            <a:ext cx="5768502" cy="3430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85750" indent="-285750" algn="just" fontAlgn="t">
              <a:buFont typeface="Wingdings" panose="05000000000000000000" pitchFamily="2" charset="2"/>
              <a:buChar char="Ø"/>
            </a:pPr>
            <a:r>
              <a:rPr lang="es-CL" b="1" dirty="0">
                <a:solidFill>
                  <a:schemeClr val="accent1">
                    <a:lumMod val="50000"/>
                  </a:schemeClr>
                </a:solidFill>
                <a:latin typeface="Gob"/>
              </a:rPr>
              <a:t>La atención plena de los cinco sentidos interoceptivos</a:t>
            </a:r>
            <a:r>
              <a:rPr lang="es-CL" dirty="0">
                <a:solidFill>
                  <a:schemeClr val="accent1">
                    <a:lumMod val="50000"/>
                  </a:schemeClr>
                </a:solidFill>
                <a:latin typeface="Gob"/>
              </a:rPr>
              <a:t>. Por ejemplo:</a:t>
            </a:r>
          </a:p>
          <a:p>
            <a:pPr marL="285750" indent="-285750" algn="just" fontAlgn="t">
              <a:buFont typeface="Wingdings" panose="05000000000000000000" pitchFamily="2" charset="2"/>
              <a:buChar char="q"/>
            </a:pPr>
            <a:r>
              <a:rPr lang="es-CL" dirty="0">
                <a:solidFill>
                  <a:schemeClr val="accent1">
                    <a:lumMod val="50000"/>
                  </a:schemeClr>
                </a:solidFill>
                <a:latin typeface="Gob"/>
              </a:rPr>
              <a:t>En la visión, se toma conciencia de que se está viendo.</a:t>
            </a:r>
          </a:p>
          <a:p>
            <a:pPr marL="285750" indent="-285750" algn="just" fontAlgn="t">
              <a:buFont typeface="Wingdings" panose="05000000000000000000" pitchFamily="2" charset="2"/>
              <a:buChar char="q"/>
            </a:pPr>
            <a:endParaRPr lang="es-CL" dirty="0">
              <a:solidFill>
                <a:schemeClr val="accent1">
                  <a:lumMod val="50000"/>
                </a:schemeClr>
              </a:solidFill>
              <a:latin typeface="Gob"/>
            </a:endParaRPr>
          </a:p>
          <a:p>
            <a:pPr marL="285750" indent="-285750" algn="just" fontAlgn="t">
              <a:buFont typeface="Wingdings" panose="05000000000000000000" pitchFamily="2" charset="2"/>
              <a:buChar char="q"/>
            </a:pPr>
            <a:r>
              <a:rPr lang="es-CL" dirty="0">
                <a:solidFill>
                  <a:schemeClr val="accent1">
                    <a:lumMod val="50000"/>
                  </a:schemeClr>
                </a:solidFill>
                <a:latin typeface="Gob"/>
              </a:rPr>
              <a:t>En la audición, se reconoce que se está escuchando.</a:t>
            </a:r>
          </a:p>
          <a:p>
            <a:pPr algn="just" fontAlgn="t"/>
            <a:endParaRPr lang="es-CL" b="1" dirty="0">
              <a:solidFill>
                <a:schemeClr val="accent1">
                  <a:lumMod val="50000"/>
                </a:schemeClr>
              </a:solidFill>
              <a:latin typeface="Gob"/>
            </a:endParaRPr>
          </a:p>
          <a:p>
            <a:pPr marL="285750" indent="-285750" algn="just" fontAlgn="t">
              <a:buFont typeface="Wingdings" panose="05000000000000000000" pitchFamily="2" charset="2"/>
              <a:buChar char="Ø"/>
            </a:pPr>
            <a:r>
              <a:rPr lang="es-CL" b="1" dirty="0">
                <a:solidFill>
                  <a:schemeClr val="accent1">
                    <a:lumMod val="50000"/>
                  </a:schemeClr>
                </a:solidFill>
                <a:latin typeface="Gob"/>
              </a:rPr>
              <a:t>La atención plena de la </a:t>
            </a:r>
            <a:r>
              <a:rPr lang="es-CL" b="1" dirty="0" err="1">
                <a:solidFill>
                  <a:schemeClr val="accent1">
                    <a:lumMod val="50000"/>
                  </a:schemeClr>
                </a:solidFill>
                <a:latin typeface="Gob"/>
              </a:rPr>
              <a:t>interocepción</a:t>
            </a:r>
            <a:r>
              <a:rPr lang="es-CL" b="1" dirty="0">
                <a:solidFill>
                  <a:schemeClr val="accent1">
                    <a:lumMod val="50000"/>
                  </a:schemeClr>
                </a:solidFill>
                <a:latin typeface="Gob"/>
              </a:rPr>
              <a:t>:</a:t>
            </a:r>
          </a:p>
          <a:p>
            <a:pPr marL="285750" indent="-285750" algn="just" fontAlgn="t">
              <a:buFont typeface="Wingdings" panose="05000000000000000000" pitchFamily="2" charset="2"/>
              <a:buChar char="q"/>
            </a:pPr>
            <a:r>
              <a:rPr lang="es-CL" dirty="0">
                <a:solidFill>
                  <a:schemeClr val="accent1">
                    <a:lumMod val="50000"/>
                  </a:schemeClr>
                </a:solidFill>
                <a:latin typeface="Gob"/>
              </a:rPr>
              <a:t>Ser conscientes en cada momento, de las sensaciones provenientes de los órganos y los músculos del cuerpo.</a:t>
            </a:r>
          </a:p>
          <a:p>
            <a:pPr algn="just" fontAlgn="t"/>
            <a:endParaRPr lang="es-CL" b="1" dirty="0">
              <a:solidFill>
                <a:schemeClr val="accent1">
                  <a:lumMod val="50000"/>
                </a:schemeClr>
              </a:solidFill>
              <a:latin typeface="Gob"/>
            </a:endParaRPr>
          </a:p>
          <a:p>
            <a:pPr marL="285750" indent="-285750" algn="just" fontAlgn="t">
              <a:buFont typeface="Wingdings" panose="05000000000000000000" pitchFamily="2" charset="2"/>
              <a:buChar char="Ø"/>
            </a:pPr>
            <a:r>
              <a:rPr lang="es-CL" dirty="0">
                <a:solidFill>
                  <a:schemeClr val="accent1">
                    <a:lumMod val="50000"/>
                  </a:schemeClr>
                </a:solidFill>
                <a:latin typeface="Gob"/>
              </a:rPr>
              <a:t>El cuerpo, por su cercanía constante, puede volverse aparentemente </a:t>
            </a:r>
            <a:r>
              <a:rPr lang="es-CL" b="1" dirty="0">
                <a:solidFill>
                  <a:schemeClr val="accent1">
                    <a:lumMod val="50000"/>
                  </a:schemeClr>
                </a:solidFill>
                <a:latin typeface="Gob"/>
              </a:rPr>
              <a:t>invisible o inaudible</a:t>
            </a:r>
            <a:r>
              <a:rPr lang="es-CL" dirty="0">
                <a:solidFill>
                  <a:schemeClr val="accent1">
                    <a:lumMod val="50000"/>
                  </a:schemeClr>
                </a:solidFill>
                <a:latin typeface="Gob"/>
              </a:rPr>
              <a:t>. Por ello, resulta necesario aquietar la mente </a:t>
            </a:r>
            <a:r>
              <a:rPr lang="es-CL" b="1" dirty="0">
                <a:solidFill>
                  <a:schemeClr val="accent1">
                    <a:lumMod val="50000"/>
                  </a:schemeClr>
                </a:solidFill>
                <a:latin typeface="Gob"/>
              </a:rPr>
              <a:t>para escucharlo y cuidarlo adecuadamente </a:t>
            </a:r>
            <a:r>
              <a:rPr lang="es-CL" dirty="0">
                <a:solidFill>
                  <a:schemeClr val="accent1">
                    <a:lumMod val="50000"/>
                  </a:schemeClr>
                </a:solidFill>
                <a:latin typeface="Gob"/>
              </a:rPr>
              <a:t>(por ejemplo, atendiendo a señales como la tensión o contracturas musculares).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643D42A-B094-7345-432D-CC8D2D022B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522" t="17874"/>
          <a:stretch>
            <a:fillRect/>
          </a:stretch>
        </p:blipFill>
        <p:spPr bwMode="auto">
          <a:xfrm>
            <a:off x="6162144" y="1268459"/>
            <a:ext cx="3041397" cy="23502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4215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16;p27" descr="Texto&#10;&#10;El contenido generado por IA puede ser incorrecto." title="Fondo PPT-1.png">
            <a:extLst>
              <a:ext uri="{FF2B5EF4-FFF2-40B4-BE49-F238E27FC236}">
                <a16:creationId xmlns:a16="http://schemas.microsoft.com/office/drawing/2014/main" id="{710237FC-0622-988B-F4B6-50F82838F37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E341818-7F24-211B-C62F-2A2E63813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27" y="445429"/>
            <a:ext cx="8158972" cy="40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14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16;p27" descr="Texto&#10;&#10;El contenido generado por IA puede ser incorrecto." title="Fondo PPT-1.png">
            <a:extLst>
              <a:ext uri="{FF2B5EF4-FFF2-40B4-BE49-F238E27FC236}">
                <a16:creationId xmlns:a16="http://schemas.microsoft.com/office/drawing/2014/main" id="{D9BDAE1A-CDB1-B0B8-DF3C-5B89D2D6856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Interfaz de usuario gráfica, Texto, Aplicación&#10;&#10;El contenido generado por IA puede ser incorrecto.">
            <a:extLst>
              <a:ext uri="{FF2B5EF4-FFF2-40B4-BE49-F238E27FC236}">
                <a16:creationId xmlns:a16="http://schemas.microsoft.com/office/drawing/2014/main" id="{749B1CF1-705F-E319-8BEB-3804B2CA7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37" y="452438"/>
            <a:ext cx="8620125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098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16;p27" descr="Texto&#10;&#10;El contenido generado por IA puede ser incorrecto." title="Fondo PPT-1.png">
            <a:extLst>
              <a:ext uri="{FF2B5EF4-FFF2-40B4-BE49-F238E27FC236}">
                <a16:creationId xmlns:a16="http://schemas.microsoft.com/office/drawing/2014/main" id="{7AC39D40-AC21-CBF3-1F4E-5868E87332F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Interfaz de usuario gráfica, Texto, Aplicación&#10;&#10;El contenido generado por IA puede ser incorrecto.">
            <a:extLst>
              <a:ext uri="{FF2B5EF4-FFF2-40B4-BE49-F238E27FC236}">
                <a16:creationId xmlns:a16="http://schemas.microsoft.com/office/drawing/2014/main" id="{D4EBE2DC-428E-BA49-D32C-FCDD92E52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3" y="452438"/>
            <a:ext cx="8601075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82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16;p27" descr="Texto&#10;&#10;El contenido generado por IA puede ser incorrecto." title="Fondo PPT-1.png">
            <a:extLst>
              <a:ext uri="{FF2B5EF4-FFF2-40B4-BE49-F238E27FC236}">
                <a16:creationId xmlns:a16="http://schemas.microsoft.com/office/drawing/2014/main" id="{A3A3B03E-0A08-EFFE-8510-AE5F33E91CF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 descr="Diagrama&#10;&#10;El contenido generado por IA puede ser incorrecto.">
            <a:extLst>
              <a:ext uri="{FF2B5EF4-FFF2-40B4-BE49-F238E27FC236}">
                <a16:creationId xmlns:a16="http://schemas.microsoft.com/office/drawing/2014/main" id="{3F94DDCC-E43D-2EF4-2273-A65085E1D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12" y="438150"/>
            <a:ext cx="856297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153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16;p27" descr="Texto&#10;&#10;El contenido generado por IA puede ser incorrecto." title="Fondo PPT-1.png">
            <a:extLst>
              <a:ext uri="{FF2B5EF4-FFF2-40B4-BE49-F238E27FC236}">
                <a16:creationId xmlns:a16="http://schemas.microsoft.com/office/drawing/2014/main" id="{33FD97A4-F490-45E5-0336-CFC85EB1040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1F602717-3ED7-8F9C-4616-865790EA5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87" y="476250"/>
            <a:ext cx="8582025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09556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1251</TotalTime>
  <Words>360</Words>
  <Application>Microsoft Office PowerPoint</Application>
  <PresentationFormat>Presentación en pantalla (16:9)</PresentationFormat>
  <Paragraphs>33</Paragraphs>
  <Slides>12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4" baseType="lpstr">
      <vt:lpstr>Simple Light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Carolina Soledad  Huenchullan Arrue</dc:creator>
  <cp:lastModifiedBy>Carolina Soledad  Huenchullan Arrue</cp:lastModifiedBy>
  <cp:revision>38</cp:revision>
  <dcterms:modified xsi:type="dcterms:W3CDTF">2026-06-05T18:20:43Z</dcterms:modified>
</cp:coreProperties>
</file>