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A9"/>
    <a:srgbClr val="03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5684C-795A-46F9-8DFB-29FA32AB542D}" v="11" dt="2026-06-02T18:51:02.237"/>
    <p1510:client id="{F0F0566D-EBA3-86B3-5B48-959736178A87}" v="1" dt="2026-06-03T19:42:04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0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Soledad  Huenchullan Arrue" userId="7e5d49bd-a124-4347-a1b5-11486d5362a0" providerId="ADAL" clId="{C1B42458-A03A-49B7-BCA6-539F074E8DF8}"/>
    <pc:docChg chg="undo custSel addSld modSld sldOrd">
      <pc:chgData name="Carolina Soledad  Huenchullan Arrue" userId="7e5d49bd-a124-4347-a1b5-11486d5362a0" providerId="ADAL" clId="{C1B42458-A03A-49B7-BCA6-539F074E8DF8}" dt="2026-06-02T18:52:09.199" v="600" actId="1076"/>
      <pc:docMkLst>
        <pc:docMk/>
      </pc:docMkLst>
      <pc:sldChg chg="modSp mod">
        <pc:chgData name="Carolina Soledad  Huenchullan Arrue" userId="7e5d49bd-a124-4347-a1b5-11486d5362a0" providerId="ADAL" clId="{C1B42458-A03A-49B7-BCA6-539F074E8DF8}" dt="2026-06-02T18:52:09.199" v="600" actId="1076"/>
        <pc:sldMkLst>
          <pc:docMk/>
          <pc:sldMk cId="0" sldId="256"/>
        </pc:sldMkLst>
        <pc:spChg chg="mod">
          <ac:chgData name="Carolina Soledad  Huenchullan Arrue" userId="7e5d49bd-a124-4347-a1b5-11486d5362a0" providerId="ADAL" clId="{C1B42458-A03A-49B7-BCA6-539F074E8DF8}" dt="2026-06-02T18:52:09.199" v="600" actId="1076"/>
          <ac:spMkLst>
            <pc:docMk/>
            <pc:sldMk cId="0" sldId="256"/>
            <ac:spMk id="104" creationId="{00000000-0000-0000-0000-000000000000}"/>
          </ac:spMkLst>
        </pc:spChg>
        <pc:picChg chg="mod">
          <ac:chgData name="Carolina Soledad  Huenchullan Arrue" userId="7e5d49bd-a124-4347-a1b5-11486d5362a0" providerId="ADAL" clId="{C1B42458-A03A-49B7-BCA6-539F074E8DF8}" dt="2026-06-02T18:52:04.407" v="599" actId="1076"/>
          <ac:picMkLst>
            <pc:docMk/>
            <pc:sldMk cId="0" sldId="256"/>
            <ac:picMk id="99" creationId="{00000000-0000-0000-0000-000000000000}"/>
          </ac:picMkLst>
        </pc:picChg>
      </pc:sldChg>
      <pc:sldChg chg="modSp mod">
        <pc:chgData name="Carolina Soledad  Huenchullan Arrue" userId="7e5d49bd-a124-4347-a1b5-11486d5362a0" providerId="ADAL" clId="{C1B42458-A03A-49B7-BCA6-539F074E8DF8}" dt="2026-06-02T18:49:33.658" v="575" actId="122"/>
        <pc:sldMkLst>
          <pc:docMk/>
          <pc:sldMk cId="0" sldId="257"/>
        </pc:sldMkLst>
        <pc:spChg chg="mod">
          <ac:chgData name="Carolina Soledad  Huenchullan Arrue" userId="7e5d49bd-a124-4347-a1b5-11486d5362a0" providerId="ADAL" clId="{C1B42458-A03A-49B7-BCA6-539F074E8DF8}" dt="2026-06-02T18:49:33.658" v="575" actId="122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Carolina Soledad  Huenchullan Arrue" userId="7e5d49bd-a124-4347-a1b5-11486d5362a0" providerId="ADAL" clId="{C1B42458-A03A-49B7-BCA6-539F074E8DF8}" dt="2026-06-02T18:46:40.575" v="559" actId="122"/>
        <pc:sldMkLst>
          <pc:docMk/>
          <pc:sldMk cId="0" sldId="258"/>
        </pc:sldMkLst>
        <pc:spChg chg="mod">
          <ac:chgData name="Carolina Soledad  Huenchullan Arrue" userId="7e5d49bd-a124-4347-a1b5-11486d5362a0" providerId="ADAL" clId="{C1B42458-A03A-49B7-BCA6-539F074E8DF8}" dt="2026-06-02T18:46:40.575" v="559" actId="122"/>
          <ac:spMkLst>
            <pc:docMk/>
            <pc:sldMk cId="0" sldId="258"/>
            <ac:spMk id="119" creationId="{00000000-0000-0000-0000-000000000000}"/>
          </ac:spMkLst>
        </pc:spChg>
      </pc:sldChg>
      <pc:sldChg chg="modSp mod">
        <pc:chgData name="Carolina Soledad  Huenchullan Arrue" userId="7e5d49bd-a124-4347-a1b5-11486d5362a0" providerId="ADAL" clId="{C1B42458-A03A-49B7-BCA6-539F074E8DF8}" dt="2026-06-02T18:46:28.755" v="558" actId="20577"/>
        <pc:sldMkLst>
          <pc:docMk/>
          <pc:sldMk cId="0" sldId="259"/>
        </pc:sldMkLst>
        <pc:spChg chg="mod">
          <ac:chgData name="Carolina Soledad  Huenchullan Arrue" userId="7e5d49bd-a124-4347-a1b5-11486d5362a0" providerId="ADAL" clId="{C1B42458-A03A-49B7-BCA6-539F074E8DF8}" dt="2026-06-02T18:46:28.755" v="558" actId="20577"/>
          <ac:spMkLst>
            <pc:docMk/>
            <pc:sldMk cId="0" sldId="259"/>
            <ac:spMk id="127" creationId="{00000000-0000-0000-0000-000000000000}"/>
          </ac:spMkLst>
        </pc:spChg>
      </pc:sldChg>
      <pc:sldChg chg="modSp mod">
        <pc:chgData name="Carolina Soledad  Huenchullan Arrue" userId="7e5d49bd-a124-4347-a1b5-11486d5362a0" providerId="ADAL" clId="{C1B42458-A03A-49B7-BCA6-539F074E8DF8}" dt="2026-06-02T18:46:55.909" v="560" actId="207"/>
        <pc:sldMkLst>
          <pc:docMk/>
          <pc:sldMk cId="0" sldId="260"/>
        </pc:sldMkLst>
        <pc:spChg chg="mod">
          <ac:chgData name="Carolina Soledad  Huenchullan Arrue" userId="7e5d49bd-a124-4347-a1b5-11486d5362a0" providerId="ADAL" clId="{C1B42458-A03A-49B7-BCA6-539F074E8DF8}" dt="2026-06-02T18:46:20.353" v="556" actId="14100"/>
          <ac:spMkLst>
            <pc:docMk/>
            <pc:sldMk cId="0" sldId="260"/>
            <ac:spMk id="133" creationId="{00000000-0000-0000-0000-000000000000}"/>
          </ac:spMkLst>
        </pc:spChg>
        <pc:spChg chg="mod">
          <ac:chgData name="Carolina Soledad  Huenchullan Arrue" userId="7e5d49bd-a124-4347-a1b5-11486d5362a0" providerId="ADAL" clId="{C1B42458-A03A-49B7-BCA6-539F074E8DF8}" dt="2026-06-02T18:46:55.909" v="560" actId="207"/>
          <ac:spMkLst>
            <pc:docMk/>
            <pc:sldMk cId="0" sldId="260"/>
            <ac:spMk id="134" creationId="{00000000-0000-0000-0000-000000000000}"/>
          </ac:spMkLst>
        </pc:spChg>
      </pc:sldChg>
      <pc:sldChg chg="modSp mod">
        <pc:chgData name="Carolina Soledad  Huenchullan Arrue" userId="7e5d49bd-a124-4347-a1b5-11486d5362a0" providerId="ADAL" clId="{C1B42458-A03A-49B7-BCA6-539F074E8DF8}" dt="2026-06-02T18:49:56.081" v="577" actId="122"/>
        <pc:sldMkLst>
          <pc:docMk/>
          <pc:sldMk cId="0" sldId="261"/>
        </pc:sldMkLst>
        <pc:spChg chg="mod">
          <ac:chgData name="Carolina Soledad  Huenchullan Arrue" userId="7e5d49bd-a124-4347-a1b5-11486d5362a0" providerId="ADAL" clId="{C1B42458-A03A-49B7-BCA6-539F074E8DF8}" dt="2026-06-02T18:34:57.213" v="107" actId="20577"/>
          <ac:spMkLst>
            <pc:docMk/>
            <pc:sldMk cId="0" sldId="261"/>
            <ac:spMk id="140" creationId="{00000000-0000-0000-0000-000000000000}"/>
          </ac:spMkLst>
        </pc:spChg>
        <pc:spChg chg="mod">
          <ac:chgData name="Carolina Soledad  Huenchullan Arrue" userId="7e5d49bd-a124-4347-a1b5-11486d5362a0" providerId="ADAL" clId="{C1B42458-A03A-49B7-BCA6-539F074E8DF8}" dt="2026-06-02T18:35:22.087" v="109" actId="255"/>
          <ac:spMkLst>
            <pc:docMk/>
            <pc:sldMk cId="0" sldId="261"/>
            <ac:spMk id="141" creationId="{00000000-0000-0000-0000-000000000000}"/>
          </ac:spMkLst>
        </pc:spChg>
        <pc:spChg chg="mod">
          <ac:chgData name="Carolina Soledad  Huenchullan Arrue" userId="7e5d49bd-a124-4347-a1b5-11486d5362a0" providerId="ADAL" clId="{C1B42458-A03A-49B7-BCA6-539F074E8DF8}" dt="2026-06-02T18:36:36.628" v="219" actId="113"/>
          <ac:spMkLst>
            <pc:docMk/>
            <pc:sldMk cId="0" sldId="261"/>
            <ac:spMk id="142" creationId="{00000000-0000-0000-0000-000000000000}"/>
          </ac:spMkLst>
        </pc:spChg>
        <pc:spChg chg="mod">
          <ac:chgData name="Carolina Soledad  Huenchullan Arrue" userId="7e5d49bd-a124-4347-a1b5-11486d5362a0" providerId="ADAL" clId="{C1B42458-A03A-49B7-BCA6-539F074E8DF8}" dt="2026-06-02T18:49:56.081" v="577" actId="122"/>
          <ac:spMkLst>
            <pc:docMk/>
            <pc:sldMk cId="0" sldId="261"/>
            <ac:spMk id="143" creationId="{00000000-0000-0000-0000-000000000000}"/>
          </ac:spMkLst>
        </pc:spChg>
      </pc:sldChg>
      <pc:sldChg chg="addSp delSp modSp mod modNotes">
        <pc:chgData name="Carolina Soledad  Huenchullan Arrue" userId="7e5d49bd-a124-4347-a1b5-11486d5362a0" providerId="ADAL" clId="{C1B42458-A03A-49B7-BCA6-539F074E8DF8}" dt="2026-06-02T18:38:46.431" v="300" actId="20577"/>
        <pc:sldMkLst>
          <pc:docMk/>
          <pc:sldMk cId="0" sldId="262"/>
        </pc:sldMkLst>
        <pc:spChg chg="add mod">
          <ac:chgData name="Carolina Soledad  Huenchullan Arrue" userId="7e5d49bd-a124-4347-a1b5-11486d5362a0" providerId="ADAL" clId="{C1B42458-A03A-49B7-BCA6-539F074E8DF8}" dt="2026-06-02T18:38:46.431" v="300" actId="20577"/>
          <ac:spMkLst>
            <pc:docMk/>
            <pc:sldMk cId="0" sldId="262"/>
            <ac:spMk id="3" creationId="{CDCD59C0-3FC6-17B3-90D4-8916341E2C28}"/>
          </ac:spMkLst>
        </pc:spChg>
        <pc:spChg chg="del">
          <ac:chgData name="Carolina Soledad  Huenchullan Arrue" userId="7e5d49bd-a124-4347-a1b5-11486d5362a0" providerId="ADAL" clId="{C1B42458-A03A-49B7-BCA6-539F074E8DF8}" dt="2026-06-02T18:37:45.168" v="224" actId="478"/>
          <ac:spMkLst>
            <pc:docMk/>
            <pc:sldMk cId="0" sldId="262"/>
            <ac:spMk id="149" creationId="{00000000-0000-0000-0000-000000000000}"/>
          </ac:spMkLst>
        </pc:spChg>
        <pc:spChg chg="del mod">
          <ac:chgData name="Carolina Soledad  Huenchullan Arrue" userId="7e5d49bd-a124-4347-a1b5-11486d5362a0" providerId="ADAL" clId="{C1B42458-A03A-49B7-BCA6-539F074E8DF8}" dt="2026-06-02T18:37:58.059" v="228" actId="478"/>
          <ac:spMkLst>
            <pc:docMk/>
            <pc:sldMk cId="0" sldId="262"/>
            <ac:spMk id="150" creationId="{00000000-0000-0000-0000-000000000000}"/>
          </ac:spMkLst>
        </pc:spChg>
        <pc:spChg chg="del">
          <ac:chgData name="Carolina Soledad  Huenchullan Arrue" userId="7e5d49bd-a124-4347-a1b5-11486d5362a0" providerId="ADAL" clId="{C1B42458-A03A-49B7-BCA6-539F074E8DF8}" dt="2026-06-02T18:38:01.268" v="229" actId="478"/>
          <ac:spMkLst>
            <pc:docMk/>
            <pc:sldMk cId="0" sldId="262"/>
            <ac:spMk id="151" creationId="{00000000-0000-0000-0000-000000000000}"/>
          </ac:spMkLst>
        </pc:spChg>
        <pc:picChg chg="add del mod">
          <ac:chgData name="Carolina Soledad  Huenchullan Arrue" userId="7e5d49bd-a124-4347-a1b5-11486d5362a0" providerId="ADAL" clId="{C1B42458-A03A-49B7-BCA6-539F074E8DF8}" dt="2026-06-02T18:38:05.698" v="230" actId="1076"/>
          <ac:picMkLst>
            <pc:docMk/>
            <pc:sldMk cId="0" sldId="262"/>
            <ac:picMk id="2" creationId="{87998EC9-E345-C21D-3D50-49F862D78345}"/>
          </ac:picMkLst>
        </pc:picChg>
      </pc:sldChg>
      <pc:sldChg chg="addSp delSp modSp add mod ord">
        <pc:chgData name="Carolina Soledad  Huenchullan Arrue" userId="7e5d49bd-a124-4347-a1b5-11486d5362a0" providerId="ADAL" clId="{C1B42458-A03A-49B7-BCA6-539F074E8DF8}" dt="2026-06-02T18:46:06.165" v="553" actId="255"/>
        <pc:sldMkLst>
          <pc:docMk/>
          <pc:sldMk cId="1711744320" sldId="264"/>
        </pc:sldMkLst>
        <pc:spChg chg="del">
          <ac:chgData name="Carolina Soledad  Huenchullan Arrue" userId="7e5d49bd-a124-4347-a1b5-11486d5362a0" providerId="ADAL" clId="{C1B42458-A03A-49B7-BCA6-539F074E8DF8}" dt="2026-06-02T18:41:26.723" v="420" actId="478"/>
          <ac:spMkLst>
            <pc:docMk/>
            <pc:sldMk cId="1711744320" sldId="264"/>
            <ac:spMk id="140" creationId="{04067227-A22C-DB76-29D7-EB06203FBD0E}"/>
          </ac:spMkLst>
        </pc:spChg>
        <pc:spChg chg="del">
          <ac:chgData name="Carolina Soledad  Huenchullan Arrue" userId="7e5d49bd-a124-4347-a1b5-11486d5362a0" providerId="ADAL" clId="{C1B42458-A03A-49B7-BCA6-539F074E8DF8}" dt="2026-06-02T18:41:32.350" v="421" actId="478"/>
          <ac:spMkLst>
            <pc:docMk/>
            <pc:sldMk cId="1711744320" sldId="264"/>
            <ac:spMk id="141" creationId="{1FD1FBA4-D2DF-C7B1-B7A3-422EF13BFB75}"/>
          </ac:spMkLst>
        </pc:spChg>
        <pc:spChg chg="del">
          <ac:chgData name="Carolina Soledad  Huenchullan Arrue" userId="7e5d49bd-a124-4347-a1b5-11486d5362a0" providerId="ADAL" clId="{C1B42458-A03A-49B7-BCA6-539F074E8DF8}" dt="2026-06-02T18:41:35.772" v="422" actId="478"/>
          <ac:spMkLst>
            <pc:docMk/>
            <pc:sldMk cId="1711744320" sldId="264"/>
            <ac:spMk id="142" creationId="{492BFE39-6347-F8F6-D416-0D40E2FC599D}"/>
          </ac:spMkLst>
        </pc:spChg>
        <pc:spChg chg="mod">
          <ac:chgData name="Carolina Soledad  Huenchullan Arrue" userId="7e5d49bd-a124-4347-a1b5-11486d5362a0" providerId="ADAL" clId="{C1B42458-A03A-49B7-BCA6-539F074E8DF8}" dt="2026-06-02T18:46:06.165" v="553" actId="255"/>
          <ac:spMkLst>
            <pc:docMk/>
            <pc:sldMk cId="1711744320" sldId="264"/>
            <ac:spMk id="143" creationId="{DBC32C41-145D-0B82-E860-477092E87198}"/>
          </ac:spMkLst>
        </pc:spChg>
        <pc:picChg chg="add mod">
          <ac:chgData name="Carolina Soledad  Huenchullan Arrue" userId="7e5d49bd-a124-4347-a1b5-11486d5362a0" providerId="ADAL" clId="{C1B42458-A03A-49B7-BCA6-539F074E8DF8}" dt="2026-06-02T18:42:04.486" v="431" actId="1076"/>
          <ac:picMkLst>
            <pc:docMk/>
            <pc:sldMk cId="1711744320" sldId="264"/>
            <ac:picMk id="2" creationId="{B838F3EA-158D-F1D3-CE9F-2C0DC35A522E}"/>
          </ac:picMkLst>
        </pc:picChg>
      </pc:sldChg>
      <pc:sldChg chg="addSp delSp modSp add mod">
        <pc:chgData name="Carolina Soledad  Huenchullan Arrue" userId="7e5d49bd-a124-4347-a1b5-11486d5362a0" providerId="ADAL" clId="{C1B42458-A03A-49B7-BCA6-539F074E8DF8}" dt="2026-06-02T18:45:53.486" v="551" actId="27636"/>
        <pc:sldMkLst>
          <pc:docMk/>
          <pc:sldMk cId="3453748506" sldId="265"/>
        </pc:sldMkLst>
        <pc:spChg chg="mod">
          <ac:chgData name="Carolina Soledad  Huenchullan Arrue" userId="7e5d49bd-a124-4347-a1b5-11486d5362a0" providerId="ADAL" clId="{C1B42458-A03A-49B7-BCA6-539F074E8DF8}" dt="2026-06-02T18:45:53.486" v="551" actId="27636"/>
          <ac:spMkLst>
            <pc:docMk/>
            <pc:sldMk cId="3453748506" sldId="265"/>
            <ac:spMk id="143" creationId="{9339C351-49F4-0A29-57D7-5323F9CDF347}"/>
          </ac:spMkLst>
        </pc:spChg>
        <pc:picChg chg="del">
          <ac:chgData name="Carolina Soledad  Huenchullan Arrue" userId="7e5d49bd-a124-4347-a1b5-11486d5362a0" providerId="ADAL" clId="{C1B42458-A03A-49B7-BCA6-539F074E8DF8}" dt="2026-06-02T18:42:51.824" v="504" actId="478"/>
          <ac:picMkLst>
            <pc:docMk/>
            <pc:sldMk cId="3453748506" sldId="265"/>
            <ac:picMk id="2" creationId="{AB3D95B5-EAD0-91C8-566B-CB1C51AE3245}"/>
          </ac:picMkLst>
        </pc:picChg>
        <pc:picChg chg="add mod">
          <ac:chgData name="Carolina Soledad  Huenchullan Arrue" userId="7e5d49bd-a124-4347-a1b5-11486d5362a0" providerId="ADAL" clId="{C1B42458-A03A-49B7-BCA6-539F074E8DF8}" dt="2026-06-02T18:43:13.335" v="508" actId="1076"/>
          <ac:picMkLst>
            <pc:docMk/>
            <pc:sldMk cId="3453748506" sldId="265"/>
            <ac:picMk id="3" creationId="{67FDE203-2CD3-0EA8-F085-F09A8ACA2555}"/>
          </ac:picMkLst>
        </pc:picChg>
      </pc:sldChg>
      <pc:sldChg chg="addSp delSp modSp add mod">
        <pc:chgData name="Carolina Soledad  Huenchullan Arrue" userId="7e5d49bd-a124-4347-a1b5-11486d5362a0" providerId="ADAL" clId="{C1B42458-A03A-49B7-BCA6-539F074E8DF8}" dt="2026-06-02T18:51:49.567" v="598" actId="20577"/>
        <pc:sldMkLst>
          <pc:docMk/>
          <pc:sldMk cId="798263323" sldId="266"/>
        </pc:sldMkLst>
        <pc:spChg chg="add del">
          <ac:chgData name="Carolina Soledad  Huenchullan Arrue" userId="7e5d49bd-a124-4347-a1b5-11486d5362a0" providerId="ADAL" clId="{C1B42458-A03A-49B7-BCA6-539F074E8DF8}" dt="2026-06-02T18:45:13.129" v="518" actId="22"/>
          <ac:spMkLst>
            <pc:docMk/>
            <pc:sldMk cId="798263323" sldId="266"/>
            <ac:spMk id="4" creationId="{E94DDA1F-88D2-39DE-D765-BABC253826EE}"/>
          </ac:spMkLst>
        </pc:spChg>
        <pc:spChg chg="add mod">
          <ac:chgData name="Carolina Soledad  Huenchullan Arrue" userId="7e5d49bd-a124-4347-a1b5-11486d5362a0" providerId="ADAL" clId="{C1B42458-A03A-49B7-BCA6-539F074E8DF8}" dt="2026-06-02T18:51:49.567" v="598" actId="20577"/>
          <ac:spMkLst>
            <pc:docMk/>
            <pc:sldMk cId="798263323" sldId="266"/>
            <ac:spMk id="5" creationId="{DF781B3A-44D8-8FA6-68FD-744171BA1932}"/>
          </ac:spMkLst>
        </pc:spChg>
        <pc:spChg chg="mod">
          <ac:chgData name="Carolina Soledad  Huenchullan Arrue" userId="7e5d49bd-a124-4347-a1b5-11486d5362a0" providerId="ADAL" clId="{C1B42458-A03A-49B7-BCA6-539F074E8DF8}" dt="2026-06-02T18:45:40.571" v="548" actId="255"/>
          <ac:spMkLst>
            <pc:docMk/>
            <pc:sldMk cId="798263323" sldId="266"/>
            <ac:spMk id="143" creationId="{FC7A8DBA-3AFD-0CAD-268E-97E4FAF5DF43}"/>
          </ac:spMkLst>
        </pc:spChg>
        <pc:picChg chg="del">
          <ac:chgData name="Carolina Soledad  Huenchullan Arrue" userId="7e5d49bd-a124-4347-a1b5-11486d5362a0" providerId="ADAL" clId="{C1B42458-A03A-49B7-BCA6-539F074E8DF8}" dt="2026-06-02T18:47:04.530" v="561" actId="478"/>
          <ac:picMkLst>
            <pc:docMk/>
            <pc:sldMk cId="798263323" sldId="266"/>
            <ac:picMk id="3" creationId="{8DDB04AD-7648-AC23-D709-39F6F21212A7}"/>
          </ac:picMkLst>
        </pc:picChg>
      </pc:sldChg>
    </pc:docChg>
  </pc:docChgLst>
  <pc:docChgLst>
    <pc:chgData name="Francisco Antonio Saavedra Krstulovic" userId="S::francisco.saavedra@mineduc.cl::724d2b56-1ef9-4e74-8065-67b7a8cb488b" providerId="AD" clId="Web-{F0F0566D-EBA3-86B3-5B48-959736178A87}"/>
    <pc:docChg chg="modSld">
      <pc:chgData name="Francisco Antonio Saavedra Krstulovic" userId="S::francisco.saavedra@mineduc.cl::724d2b56-1ef9-4e74-8065-67b7a8cb488b" providerId="AD" clId="Web-{F0F0566D-EBA3-86B3-5B48-959736178A87}" dt="2026-06-03T19:42:04.621" v="0" actId="20577"/>
      <pc:docMkLst>
        <pc:docMk/>
      </pc:docMkLst>
      <pc:sldChg chg="modSp">
        <pc:chgData name="Francisco Antonio Saavedra Krstulovic" userId="S::francisco.saavedra@mineduc.cl::724d2b56-1ef9-4e74-8065-67b7a8cb488b" providerId="AD" clId="Web-{F0F0566D-EBA3-86B3-5B48-959736178A87}" dt="2026-06-03T19:42:04.621" v="0" actId="20577"/>
        <pc:sldMkLst>
          <pc:docMk/>
          <pc:sldMk cId="0" sldId="260"/>
        </pc:sldMkLst>
        <pc:spChg chg="mod">
          <ac:chgData name="Francisco Antonio Saavedra Krstulovic" userId="S::francisco.saavedra@mineduc.cl::724d2b56-1ef9-4e74-8065-67b7a8cb488b" providerId="AD" clId="Web-{F0F0566D-EBA3-86B3-5B48-959736178A87}" dt="2026-06-03T19:42:04.621" v="0" actId="20577"/>
          <ac:spMkLst>
            <pc:docMk/>
            <pc:sldMk cId="0" sldId="260"/>
            <ac:spMk id="1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83cb6c4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d783cb6c4b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8FB0B94-D48B-C3F1-A2B5-BF8F0FDF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783cb6c4b_3_81:notes">
            <a:extLst>
              <a:ext uri="{FF2B5EF4-FFF2-40B4-BE49-F238E27FC236}">
                <a16:creationId xmlns:a16="http://schemas.microsoft.com/office/drawing/2014/main" id="{5F0EE775-85FA-6151-09C9-A9218E5875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d783cb6c4b_3_81:notes">
            <a:extLst>
              <a:ext uri="{FF2B5EF4-FFF2-40B4-BE49-F238E27FC236}">
                <a16:creationId xmlns:a16="http://schemas.microsoft.com/office/drawing/2014/main" id="{C66107F1-FBD3-BA20-0D2B-8C2D1778A1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22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83cb6c4b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783cb6c4b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83cb6c4b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783cb6c4b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783cb6c4b_3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d783cb6c4b_3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783cb6c4b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d783cb6c4b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783cb6c4b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d783cb6c4b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783cb6c4b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d783cb6c4b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C615D21E-4BCA-20A0-A334-EBA2BBB7E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783cb6c4b_3_81:notes">
            <a:extLst>
              <a:ext uri="{FF2B5EF4-FFF2-40B4-BE49-F238E27FC236}">
                <a16:creationId xmlns:a16="http://schemas.microsoft.com/office/drawing/2014/main" id="{DACB1F75-5097-1BB6-CFBD-0A910C8D3F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d783cb6c4b_3_81:notes">
            <a:extLst>
              <a:ext uri="{FF2B5EF4-FFF2-40B4-BE49-F238E27FC236}">
                <a16:creationId xmlns:a16="http://schemas.microsoft.com/office/drawing/2014/main" id="{C969E10F-54E5-E2F6-8E9E-34970B794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37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5EFC5C23-A1F8-234C-8E21-CFBE8AB12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783cb6c4b_3_81:notes">
            <a:extLst>
              <a:ext uri="{FF2B5EF4-FFF2-40B4-BE49-F238E27FC236}">
                <a16:creationId xmlns:a16="http://schemas.microsoft.com/office/drawing/2014/main" id="{F6894476-F81D-51D6-8FAF-BC50AC50C1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d783cb6c4b_3_81:notes">
            <a:extLst>
              <a:ext uri="{FF2B5EF4-FFF2-40B4-BE49-F238E27FC236}">
                <a16:creationId xmlns:a16="http://schemas.microsoft.com/office/drawing/2014/main" id="{89B07862-D6E2-DA03-F3FC-CD10ED8842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0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1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8" y="-11287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title="LogoGob-2026-4.png"/>
          <p:cNvPicPr preferRelativeResize="0"/>
          <p:nvPr/>
        </p:nvPicPr>
        <p:blipFill rotWithShape="1">
          <a:blip r:embed="rId4">
            <a:alphaModFix/>
          </a:blip>
          <a:srcRect l="-3591" t="-15409" r="-3602" b="-15396"/>
          <a:stretch/>
        </p:blipFill>
        <p:spPr>
          <a:xfrm>
            <a:off x="3076500" y="3026080"/>
            <a:ext cx="2991002" cy="16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Sesión Bienvenida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61872" y="1106905"/>
            <a:ext cx="6186791" cy="483212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419" sz="2100" b="0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Recursos de profundización “Taller Estrategias de Autocuidado para el Bienestar Docente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57F3CB4F-5638-4ABD-EE22-7DE0D245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Fondo PPT-1.png">
            <a:extLst>
              <a:ext uri="{FF2B5EF4-FFF2-40B4-BE49-F238E27FC236}">
                <a16:creationId xmlns:a16="http://schemas.microsoft.com/office/drawing/2014/main" id="{849F49AC-B4E9-0F88-D3A6-6B4514AF1D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>
            <a:extLst>
              <a:ext uri="{FF2B5EF4-FFF2-40B4-BE49-F238E27FC236}">
                <a16:creationId xmlns:a16="http://schemas.microsoft.com/office/drawing/2014/main" id="{FC7A8DBA-3AFD-0CAD-268E-97E4FAF5DF43}"/>
              </a:ext>
            </a:extLst>
          </p:cNvPr>
          <p:cNvSpPr txBox="1"/>
          <p:nvPr/>
        </p:nvSpPr>
        <p:spPr>
          <a:xfrm>
            <a:off x="628649" y="59223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SzPts val="2100"/>
            </a:pPr>
            <a:r>
              <a:rPr lang="es-CL" sz="2800" b="1" dirty="0">
                <a:solidFill>
                  <a:srgbClr val="25306B"/>
                </a:solidFill>
                <a:latin typeface="Gob"/>
                <a:ea typeface="Verdana"/>
              </a:rPr>
              <a:t>MINDFULNESS Y AUTOCUIDADO </a:t>
            </a:r>
            <a:endParaRPr sz="28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0;p30">
            <a:extLst>
              <a:ext uri="{FF2B5EF4-FFF2-40B4-BE49-F238E27FC236}">
                <a16:creationId xmlns:a16="http://schemas.microsoft.com/office/drawing/2014/main" id="{DF781B3A-44D8-8FA6-68FD-744171BA1932}"/>
              </a:ext>
            </a:extLst>
          </p:cNvPr>
          <p:cNvSpPr txBox="1"/>
          <p:nvPr/>
        </p:nvSpPr>
        <p:spPr>
          <a:xfrm>
            <a:off x="628657" y="1274323"/>
            <a:ext cx="8311062" cy="327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fontAlgn="t"/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Mindfulness y autocuidado</a:t>
            </a:r>
            <a:endParaRPr lang="es-CL" sz="1600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Existe abundante evidencia científica sobre cómo las prácticas de mindfulness contribuyen al desarrollo de un estilo de vida con mayor autocuidado. En este sentido, el mindfulness ayuda a:</a:t>
            </a:r>
          </a:p>
          <a:p>
            <a:pPr algn="just" fontAlgn="t"/>
            <a:endParaRPr lang="es-CL" sz="1600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Cultivar una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atención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más enfocada en el momento presente.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Reducir y prevenir el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estrés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y el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burnout.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Reconocer síntomas de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malestar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y tomar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medidas oportunas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favoreciendo la salud física y mental.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Aumentar la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motivación,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reconociendo lo que nutre y lo que desgasta.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Mejorar los niveles de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autocompasión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promoviendo un trato respetuoso hacia sí mismo/a.</a:t>
            </a:r>
          </a:p>
          <a:p>
            <a:pPr marL="285750" indent="-285750" fontAlgn="t">
              <a:buFont typeface="Wingdings" panose="05000000000000000000" pitchFamily="2" charset="2"/>
              <a:buChar char="q"/>
            </a:pP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Diferenciar entre prácticas formales e informales.</a:t>
            </a:r>
            <a:endParaRPr lang="es-CL" sz="1600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</p:txBody>
      </p:sp>
    </p:spTree>
    <p:extLst>
      <p:ext uri="{BB962C8B-B14F-4D97-AF65-F5344CB8AC3E}">
        <p14:creationId xmlns:p14="http://schemas.microsoft.com/office/powerpoint/2010/main" val="79826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54"/>
            <a:ext cx="9144000" cy="514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 w="9525" cap="flat" cmpd="sng">
            <a:solidFill>
              <a:srgbClr val="2530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UNIDADES DEL CURSO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A4DDB9-A7DA-F0A1-A7DB-43130380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517515"/>
            <a:ext cx="6738652" cy="3278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¿QUÉ ES EL MINDFULNESS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CE2900-43C2-A79A-2988-EF22FD5588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458"/>
          <a:stretch>
            <a:fillRect/>
          </a:stretch>
        </p:blipFill>
        <p:spPr>
          <a:xfrm>
            <a:off x="-1" y="1294631"/>
            <a:ext cx="9144001" cy="3926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628657" y="739302"/>
            <a:ext cx="7886700" cy="63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lnSpc>
                <a:spcPct val="90000"/>
              </a:lnSpc>
              <a:buSzPts val="2100"/>
            </a:pPr>
            <a:r>
              <a:rPr lang="es-419" sz="2400" b="1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MINDFULNESS, SE PUEDE ENTENDER DE TRES FORMAS DISTINTAS </a:t>
            </a:r>
            <a:endParaRPr sz="24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BCF043-50EF-DE4F-E1E4-EF845A0104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589"/>
          <a:stretch>
            <a:fillRect/>
          </a:stretch>
        </p:blipFill>
        <p:spPr>
          <a:xfrm>
            <a:off x="100272" y="1424714"/>
            <a:ext cx="8567073" cy="36660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716206" y="613684"/>
            <a:ext cx="7886700" cy="7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just" fontAlgn="t"/>
            <a:r>
              <a:rPr lang="es-CL" sz="2000" b="1" dirty="0">
                <a:solidFill>
                  <a:srgbClr val="25306B"/>
                </a:solidFill>
                <a:latin typeface="Gob"/>
                <a:ea typeface="Verdana"/>
              </a:rPr>
              <a:t>MODOS DE IMPLEMENTAR EL MINDFULNESS EN ESCUELAS  (</a:t>
            </a:r>
            <a:r>
              <a:rPr lang="es-CL" sz="2000" b="1" dirty="0" err="1">
                <a:solidFill>
                  <a:srgbClr val="25306B"/>
                </a:solidFill>
                <a:latin typeface="Gob"/>
                <a:ea typeface="Verdana"/>
              </a:rPr>
              <a:t>Rechtschaffen</a:t>
            </a:r>
            <a:r>
              <a:rPr lang="es-CL" sz="2000" b="1" dirty="0">
                <a:solidFill>
                  <a:srgbClr val="25306B"/>
                </a:solidFill>
                <a:latin typeface="Gob"/>
                <a:ea typeface="Verdana"/>
              </a:rPr>
              <a:t>, 2014)</a:t>
            </a:r>
          </a:p>
        </p:txBody>
      </p:sp>
      <p:sp>
        <p:nvSpPr>
          <p:cNvPr id="134" name="Google Shape;134;p29"/>
          <p:cNvSpPr txBox="1"/>
          <p:nvPr/>
        </p:nvSpPr>
        <p:spPr>
          <a:xfrm>
            <a:off x="628638" y="1556426"/>
            <a:ext cx="4901700" cy="208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342900" indent="-342900" algn="just" fontAlgn="t">
              <a:buFont typeface="Wingdings" panose="05000000000000000000" pitchFamily="2" charset="2"/>
              <a:buChar char="q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Un programa de autocuidado para el profesorado y asistentes de la educación. </a:t>
            </a:r>
          </a:p>
          <a:p>
            <a:pPr marL="342900" indent="-342900" algn="just" fontAlgn="t">
              <a:buFont typeface="Wingdings" panose="05000000000000000000" pitchFamily="2" charset="2"/>
              <a:buChar char="q"/>
            </a:pPr>
            <a:endParaRPr lang="es-CL" sz="2000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marL="342900" indent="-342900" algn="just" fontAlgn="t">
              <a:buFont typeface="Wingdings" panose="05000000000000000000" pitchFamily="2" charset="2"/>
              <a:buChar char="q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Un programa para el fomento del bienestar del estudiantado.</a:t>
            </a:r>
          </a:p>
          <a:p>
            <a:pPr marL="342900" indent="-342900" algn="just" fontAlgn="t">
              <a:buFont typeface="Wingdings" panose="05000000000000000000" pitchFamily="2" charset="2"/>
              <a:buChar char="q"/>
            </a:pPr>
            <a:endParaRPr lang="es-CL" sz="2000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marL="342900" indent="-342900" algn="just" fontAlgn="t">
              <a:buFont typeface="Wingdings" panose="05000000000000000000" pitchFamily="2" charset="2"/>
              <a:buChar char="q"/>
            </a:pPr>
            <a:r>
              <a:rPr lang="es-CL" sz="2000">
                <a:solidFill>
                  <a:schemeClr val="accent1">
                    <a:lumMod val="50000"/>
                  </a:schemeClr>
                </a:solidFill>
                <a:latin typeface="Gob"/>
              </a:rPr>
              <a:t>Implementación de un currículum de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mindfulness en la escuela.</a:t>
            </a:r>
          </a:p>
          <a:p>
            <a:pPr marL="254000" marR="0" lvl="0" indent="-165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E31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68A5D9-CF7D-1991-9550-9D7A2C9184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222" t="11880" r="8026"/>
          <a:stretch>
            <a:fillRect/>
          </a:stretch>
        </p:blipFill>
        <p:spPr>
          <a:xfrm>
            <a:off x="6475210" y="1371970"/>
            <a:ext cx="1723917" cy="3013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628657" y="1966101"/>
            <a:ext cx="2521800" cy="22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fontAlgn="t"/>
            <a:r>
              <a:rPr lang="es-CL" sz="1600" b="1" dirty="0">
                <a:solidFill>
                  <a:srgbClr val="0B47A9"/>
                </a:solidFill>
              </a:rPr>
              <a:t>Bienestar</a:t>
            </a:r>
            <a:br>
              <a:rPr lang="es-CL" sz="1600" dirty="0">
                <a:solidFill>
                  <a:srgbClr val="0B47A9"/>
                </a:solidFill>
              </a:rPr>
            </a:br>
            <a:r>
              <a:rPr lang="es-CL" sz="1600" dirty="0">
                <a:solidFill>
                  <a:srgbClr val="0B47A9"/>
                </a:solidFill>
              </a:rPr>
              <a:t>Experiencia subjetiva de libertad, equilibrio, autenticidad e integridad que incluye el cuerpo, la mente (emociones) y la relación con nosotros/as mismos/as, los demás y el mundo</a:t>
            </a:r>
            <a:r>
              <a:rPr lang="es-CL" sz="1600" dirty="0"/>
              <a:t>.</a:t>
            </a:r>
          </a:p>
        </p:txBody>
      </p:sp>
      <p:sp>
        <p:nvSpPr>
          <p:cNvPr id="141" name="Google Shape;141;p30"/>
          <p:cNvSpPr txBox="1"/>
          <p:nvPr/>
        </p:nvSpPr>
        <p:spPr>
          <a:xfrm>
            <a:off x="3150457" y="1966102"/>
            <a:ext cx="2521800" cy="196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fontAlgn="t"/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Autocuidado</a:t>
            </a:r>
            <a:br>
              <a:rPr lang="es-CL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1600" dirty="0">
                <a:solidFill>
                  <a:schemeClr val="accent1">
                    <a:lumMod val="50000"/>
                  </a:schemeClr>
                </a:solidFill>
              </a:rPr>
              <a:t>Conjunto de hábitos y prácticas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</a:rPr>
              <a:t>cotidianas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</a:rPr>
              <a:t> que contribuyen a generar bienestar en nuestra vida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2" name="Google Shape;142;p30"/>
          <p:cNvSpPr txBox="1"/>
          <p:nvPr/>
        </p:nvSpPr>
        <p:spPr>
          <a:xfrm>
            <a:off x="5896538" y="2079378"/>
            <a:ext cx="2521800" cy="1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s-419" sz="1600" b="1" dirty="0">
                <a:solidFill>
                  <a:schemeClr val="accent1">
                    <a:lumMod val="50000"/>
                  </a:schemeClr>
                </a:solidFill>
                <a:sym typeface="Verdana"/>
              </a:rPr>
              <a:t>Relevancia de comenzar por casa. Metáfora del jardín: “sólo crece lo que cultivamos”</a:t>
            </a:r>
            <a:endParaRPr sz="1600" b="1" dirty="0">
              <a:solidFill>
                <a:schemeClr val="accent1">
                  <a:lumMod val="50000"/>
                </a:schemeClr>
              </a:solidFill>
              <a:sym typeface="Verdana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628657" y="983770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Gob"/>
                <a:ea typeface="Verdana"/>
                <a:sym typeface="Verdana"/>
              </a:rPr>
              <a:t>¿QUÉ ENTENDEREMOS POR BIENESTAR Y AUTOCUIDADO?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1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998EC9-E345-C21D-3D50-49F862D783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000" b="13251"/>
          <a:stretch>
            <a:fillRect/>
          </a:stretch>
        </p:blipFill>
        <p:spPr>
          <a:xfrm>
            <a:off x="238767" y="1152153"/>
            <a:ext cx="8531161" cy="3444898"/>
          </a:xfrm>
          <a:prstGeom prst="rect">
            <a:avLst/>
          </a:prstGeom>
        </p:spPr>
      </p:pic>
      <p:sp>
        <p:nvSpPr>
          <p:cNvPr id="3" name="Google Shape;143;p30">
            <a:extLst>
              <a:ext uri="{FF2B5EF4-FFF2-40B4-BE49-F238E27FC236}">
                <a16:creationId xmlns:a16="http://schemas.microsoft.com/office/drawing/2014/main" id="{CDCD59C0-3FC6-17B3-90D4-8916341E2C28}"/>
              </a:ext>
            </a:extLst>
          </p:cNvPr>
          <p:cNvSpPr txBox="1"/>
          <p:nvPr/>
        </p:nvSpPr>
        <p:spPr>
          <a:xfrm>
            <a:off x="628650" y="763953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Verdana"/>
                <a:ea typeface="Verdana"/>
                <a:cs typeface="Arial"/>
                <a:sym typeface="Verdana"/>
              </a:rPr>
              <a:t>¿VEZ LA DIFERENCIA ENTRE UN JARDÍN Y OTRO?</a:t>
            </a:r>
            <a:endParaRPr sz="1100" b="0" i="0" u="none" strike="noStrike" cap="none" dirty="0">
              <a:solidFill>
                <a:srgbClr val="2530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27227653-4914-B4E0-1B27-2DD3E79BA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Fondo PPT-1.png">
            <a:extLst>
              <a:ext uri="{FF2B5EF4-FFF2-40B4-BE49-F238E27FC236}">
                <a16:creationId xmlns:a16="http://schemas.microsoft.com/office/drawing/2014/main" id="{B60C2EF9-043B-0F57-773F-684CE2A5C7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>
            <a:extLst>
              <a:ext uri="{FF2B5EF4-FFF2-40B4-BE49-F238E27FC236}">
                <a16:creationId xmlns:a16="http://schemas.microsoft.com/office/drawing/2014/main" id="{DBC32C41-145D-0B82-E860-477092E87198}"/>
              </a:ext>
            </a:extLst>
          </p:cNvPr>
          <p:cNvSpPr txBox="1"/>
          <p:nvPr/>
        </p:nvSpPr>
        <p:spPr>
          <a:xfrm>
            <a:off x="628650" y="896221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400" b="1" i="0" u="none" strike="noStrike" cap="none" dirty="0">
                <a:solidFill>
                  <a:srgbClr val="25306B"/>
                </a:solidFill>
                <a:latin typeface="Gob"/>
                <a:ea typeface="Verdana"/>
                <a:sym typeface="Verdana"/>
              </a:rPr>
              <a:t>TRIÁNGULO DEL BIENESTAR (D.SIEGEL)</a:t>
            </a:r>
            <a:endParaRPr sz="24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38F3EA-158D-F1D3-CE9F-2C0DC35A5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444"/>
          <a:stretch>
            <a:fillRect/>
          </a:stretch>
        </p:blipFill>
        <p:spPr>
          <a:xfrm>
            <a:off x="321014" y="1187145"/>
            <a:ext cx="8336603" cy="35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5551C4CE-5045-FF54-A8A2-0B0324D8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Fondo PPT-1.png">
            <a:extLst>
              <a:ext uri="{FF2B5EF4-FFF2-40B4-BE49-F238E27FC236}">
                <a16:creationId xmlns:a16="http://schemas.microsoft.com/office/drawing/2014/main" id="{4B67CE05-681F-4B34-F65D-4E19897033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>
            <a:extLst>
              <a:ext uri="{FF2B5EF4-FFF2-40B4-BE49-F238E27FC236}">
                <a16:creationId xmlns:a16="http://schemas.microsoft.com/office/drawing/2014/main" id="{9339C351-49F4-0A29-57D7-5323F9CDF347}"/>
              </a:ext>
            </a:extLst>
          </p:cNvPr>
          <p:cNvSpPr txBox="1"/>
          <p:nvPr/>
        </p:nvSpPr>
        <p:spPr>
          <a:xfrm>
            <a:off x="628649" y="672485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Gob"/>
                <a:ea typeface="Verdana"/>
                <a:sym typeface="Verdana"/>
              </a:rPr>
              <a:t>DIFERENCIA ENTRE ESTAR PRESENTE Y ESTAR DISTRAÍDO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FDE203-2CD3-0EA8-F085-F09A8ACA25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177"/>
          <a:stretch>
            <a:fillRect/>
          </a:stretch>
        </p:blipFill>
        <p:spPr>
          <a:xfrm>
            <a:off x="355092" y="1202192"/>
            <a:ext cx="8433815" cy="35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85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294</Words>
  <Application>Microsoft Office PowerPoint</Application>
  <PresentationFormat>Presentación en pantalla (16:9)</PresentationFormat>
  <Paragraphs>29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Soledad  Huenchullan Arrue</dc:creator>
  <cp:lastModifiedBy>Carolina Soledad  Huenchullan Arrue</cp:lastModifiedBy>
  <cp:revision>4</cp:revision>
  <dcterms:modified xsi:type="dcterms:W3CDTF">2026-06-03T19:42:15Z</dcterms:modified>
</cp:coreProperties>
</file>